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1" r:id="rId6"/>
    <p:sldId id="257" r:id="rId7"/>
    <p:sldId id="258" r:id="rId8"/>
    <p:sldId id="278" r:id="rId9"/>
    <p:sldId id="283" r:id="rId10"/>
    <p:sldId id="284" r:id="rId11"/>
    <p:sldId id="285" r:id="rId12"/>
    <p:sldId id="286" r:id="rId13"/>
    <p:sldId id="287" r:id="rId14"/>
    <p:sldId id="289" r:id="rId15"/>
    <p:sldId id="288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A93E9-F34C-0523-6B81-4504AEDCB2EA}" v="41" dt="2024-04-23T14:09:30.344"/>
    <p1510:client id="{599B09A0-FCEC-AC44-B12E-1BF6F04564E8}" v="35" dt="2024-04-23T13:42:16.168"/>
    <p1510:client id="{EA9C0E9A-15C3-9A45-B24D-552D6E09FD2D}" v="171" dt="2024-04-23T13:02:05.31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bai Tian" userId="S::tian.zebai@edu.bme.hu::b659a134-9acd-4699-9039-313526ac8860" providerId="AD" clId="Web-{38AA93E9-F34C-0523-6B81-4504AEDCB2EA}"/>
    <pc:docChg chg="modSld sldOrd">
      <pc:chgData name="Zebai Tian" userId="S::tian.zebai@edu.bme.hu::b659a134-9acd-4699-9039-313526ac8860" providerId="AD" clId="Web-{38AA93E9-F34C-0523-6B81-4504AEDCB2EA}" dt="2024-04-23T14:09:30.344" v="28"/>
      <pc:docMkLst>
        <pc:docMk/>
      </pc:docMkLst>
      <pc:sldChg chg="ord">
        <pc:chgData name="Zebai Tian" userId="S::tian.zebai@edu.bme.hu::b659a134-9acd-4699-9039-313526ac8860" providerId="AD" clId="Web-{38AA93E9-F34C-0523-6B81-4504AEDCB2EA}" dt="2024-04-23T14:07:22.248" v="26"/>
        <pc:sldMkLst>
          <pc:docMk/>
          <pc:sldMk cId="1159029031" sldId="286"/>
        </pc:sldMkLst>
      </pc:sldChg>
      <pc:sldChg chg="modSp ord">
        <pc:chgData name="Zebai Tian" userId="S::tian.zebai@edu.bme.hu::b659a134-9acd-4699-9039-313526ac8860" providerId="AD" clId="Web-{38AA93E9-F34C-0523-6B81-4504AEDCB2EA}" dt="2024-04-23T14:09:30.344" v="28"/>
        <pc:sldMkLst>
          <pc:docMk/>
          <pc:sldMk cId="4031776860" sldId="287"/>
        </pc:sldMkLst>
        <pc:spChg chg="mod">
          <ac:chgData name="Zebai Tian" userId="S::tian.zebai@edu.bme.hu::b659a134-9acd-4699-9039-313526ac8860" providerId="AD" clId="Web-{38AA93E9-F34C-0523-6B81-4504AEDCB2EA}" dt="2024-04-23T13:26:44.396" v="13" actId="20577"/>
          <ac:spMkLst>
            <pc:docMk/>
            <pc:sldMk cId="4031776860" sldId="287"/>
            <ac:spMk id="4" creationId="{5BE36327-1FFD-6432-1FD9-F00B51DD945E}"/>
          </ac:spMkLst>
        </pc:spChg>
      </pc:sldChg>
      <pc:sldChg chg="modSp">
        <pc:chgData name="Zebai Tian" userId="S::tian.zebai@edu.bme.hu::b659a134-9acd-4699-9039-313526ac8860" providerId="AD" clId="Web-{38AA93E9-F34C-0523-6B81-4504AEDCB2EA}" dt="2024-04-23T13:57:20.129" v="25" actId="20577"/>
        <pc:sldMkLst>
          <pc:docMk/>
          <pc:sldMk cId="890361506" sldId="289"/>
        </pc:sldMkLst>
        <pc:spChg chg="mod">
          <ac:chgData name="Zebai Tian" userId="S::tian.zebai@edu.bme.hu::b659a134-9acd-4699-9039-313526ac8860" providerId="AD" clId="Web-{38AA93E9-F34C-0523-6B81-4504AEDCB2EA}" dt="2024-04-23T13:57:20.129" v="25" actId="20577"/>
          <ac:spMkLst>
            <pc:docMk/>
            <pc:sldMk cId="890361506" sldId="289"/>
            <ac:spMk id="7" creationId="{BDCF5030-306B-86A7-A8E5-828C46576BC4}"/>
          </ac:spMkLst>
        </pc:spChg>
      </pc:sldChg>
    </pc:docChg>
  </pc:docChgLst>
  <pc:docChgLst>
    <pc:chgData name="Chen Siyu" userId="1bd218a3-2594-434e-9c89-aa8a071dbb9d" providerId="ADAL" clId="{599B09A0-FCEC-AC44-B12E-1BF6F04564E8}"/>
    <pc:docChg chg="modSld modShowInfo">
      <pc:chgData name="Chen Siyu" userId="1bd218a3-2594-434e-9c89-aa8a071dbb9d" providerId="ADAL" clId="{599B09A0-FCEC-AC44-B12E-1BF6F04564E8}" dt="2024-04-23T13:42:16.168" v="34" actId="1076"/>
      <pc:docMkLst>
        <pc:docMk/>
      </pc:docMkLst>
      <pc:sldChg chg="modSp mod modNotesTx">
        <pc:chgData name="Chen Siyu" userId="1bd218a3-2594-434e-9c89-aa8a071dbb9d" providerId="ADAL" clId="{599B09A0-FCEC-AC44-B12E-1BF6F04564E8}" dt="2024-04-23T13:42:16.168" v="34" actId="1076"/>
        <pc:sldMkLst>
          <pc:docMk/>
          <pc:sldMk cId="1159029031" sldId="286"/>
        </pc:sldMkLst>
        <pc:picChg chg="mod">
          <ac:chgData name="Chen Siyu" userId="1bd218a3-2594-434e-9c89-aa8a071dbb9d" providerId="ADAL" clId="{599B09A0-FCEC-AC44-B12E-1BF6F04564E8}" dt="2024-04-23T13:42:16.168" v="34" actId="1076"/>
          <ac:picMkLst>
            <pc:docMk/>
            <pc:sldMk cId="1159029031" sldId="286"/>
            <ac:picMk id="16" creationId="{BEA2EE23-C4FE-944F-D75C-9BBF5C9D7580}"/>
          </ac:picMkLst>
        </pc:picChg>
      </pc:sldChg>
    </pc:docChg>
  </pc:docChgLst>
  <pc:docChgLst>
    <pc:chgData name="Chen Siyu" userId="S::stellachen@edu.bme.hu::1bd218a3-2594-434e-9c89-aa8a071dbb9d" providerId="AD" clId="Web-{53867571-6562-449A-A0C3-6999A9C9F520}"/>
    <pc:docChg chg="modSld">
      <pc:chgData name="Chen Siyu" userId="S::stellachen@edu.bme.hu::1bd218a3-2594-434e-9c89-aa8a071dbb9d" providerId="AD" clId="Web-{53867571-6562-449A-A0C3-6999A9C9F520}" dt="2024-04-23T13:09:52.095" v="5"/>
      <pc:docMkLst>
        <pc:docMk/>
      </pc:docMkLst>
      <pc:sldChg chg="modNotes">
        <pc:chgData name="Chen Siyu" userId="S::stellachen@edu.bme.hu::1bd218a3-2594-434e-9c89-aa8a071dbb9d" providerId="AD" clId="Web-{53867571-6562-449A-A0C3-6999A9C9F520}" dt="2024-04-23T13:09:52.095" v="5"/>
        <pc:sldMkLst>
          <pc:docMk/>
          <pc:sldMk cId="1159029031" sldId="286"/>
        </pc:sldMkLst>
      </pc:sldChg>
    </pc:docChg>
  </pc:docChgLst>
  <pc:docChgLst>
    <pc:chgData name="Wang Fei" userId="c682c549-b9ae-4925-a941-fc603ed67f84" providerId="ADAL" clId="{EA9C0E9A-15C3-9A45-B24D-552D6E09FD2D}"/>
    <pc:docChg chg="undo custSel addSld delSld modSld sldOrd modMainMaster">
      <pc:chgData name="Wang Fei" userId="c682c549-b9ae-4925-a941-fc603ed67f84" providerId="ADAL" clId="{EA9C0E9A-15C3-9A45-B24D-552D6E09FD2D}" dt="2024-04-23T13:02:05.311" v="1077" actId="1076"/>
      <pc:docMkLst>
        <pc:docMk/>
      </pc:docMkLst>
      <pc:sldChg chg="modSp mod">
        <pc:chgData name="Wang Fei" userId="c682c549-b9ae-4925-a941-fc603ed67f84" providerId="ADAL" clId="{EA9C0E9A-15C3-9A45-B24D-552D6E09FD2D}" dt="2024-04-23T00:41:13.759" v="784"/>
        <pc:sldMkLst>
          <pc:docMk/>
          <pc:sldMk cId="4041433082" sldId="256"/>
        </pc:sldMkLst>
        <pc:spChg chg="mod">
          <ac:chgData name="Wang Fei" userId="c682c549-b9ae-4925-a941-fc603ed67f84" providerId="ADAL" clId="{EA9C0E9A-15C3-9A45-B24D-552D6E09FD2D}" dt="2024-04-23T00:24:39.301" v="237" actId="1076"/>
          <ac:spMkLst>
            <pc:docMk/>
            <pc:sldMk cId="4041433082" sldId="256"/>
            <ac:spMk id="3" creationId="{17C2CE28-484C-7E35-937D-0D529D452D98}"/>
          </ac:spMkLst>
        </pc:spChg>
        <pc:spChg chg="mod">
          <ac:chgData name="Wang Fei" userId="c682c549-b9ae-4925-a941-fc603ed67f84" providerId="ADAL" clId="{EA9C0E9A-15C3-9A45-B24D-552D6E09FD2D}" dt="2024-04-23T00:41:13.759" v="784"/>
          <ac:spMkLst>
            <pc:docMk/>
            <pc:sldMk cId="4041433082" sldId="256"/>
            <ac:spMk id="10" creationId="{01C44412-AA84-403C-A202-EAB7F3C81B03}"/>
          </ac:spMkLst>
        </pc:spChg>
      </pc:sldChg>
      <pc:sldChg chg="addSp delSp modSp mod">
        <pc:chgData name="Wang Fei" userId="c682c549-b9ae-4925-a941-fc603ed67f84" providerId="ADAL" clId="{EA9C0E9A-15C3-9A45-B24D-552D6E09FD2D}" dt="2024-04-23T00:41:13.759" v="784"/>
        <pc:sldMkLst>
          <pc:docMk/>
          <pc:sldMk cId="2184235863" sldId="257"/>
        </pc:sldMkLst>
        <pc:spChg chg="add del mod">
          <ac:chgData name="Wang Fei" userId="c682c549-b9ae-4925-a941-fc603ed67f84" providerId="ADAL" clId="{EA9C0E9A-15C3-9A45-B24D-552D6E09FD2D}" dt="2024-04-23T00:22:55.874" v="210" actId="478"/>
          <ac:spMkLst>
            <pc:docMk/>
            <pc:sldMk cId="2184235863" sldId="257"/>
            <ac:spMk id="2" creationId="{6220D76B-073B-8E40-5456-45F2FFD23B32}"/>
          </ac:spMkLst>
        </pc:spChg>
        <pc:spChg chg="add del mod">
          <ac:chgData name="Wang Fei" userId="c682c549-b9ae-4925-a941-fc603ed67f84" providerId="ADAL" clId="{EA9C0E9A-15C3-9A45-B24D-552D6E09FD2D}" dt="2024-04-23T00:22:53.475" v="209" actId="478"/>
          <ac:spMkLst>
            <pc:docMk/>
            <pc:sldMk cId="2184235863" sldId="257"/>
            <ac:spMk id="4" creationId="{05E2744A-C218-72C3-8B62-F350CDD0D39D}"/>
          </ac:spMkLst>
        </pc:spChg>
        <pc:spChg chg="add mod">
          <ac:chgData name="Wang Fei" userId="c682c549-b9ae-4925-a941-fc603ed67f84" providerId="ADAL" clId="{EA9C0E9A-15C3-9A45-B24D-552D6E09FD2D}" dt="2024-04-23T00:41:13.759" v="784"/>
          <ac:spMkLst>
            <pc:docMk/>
            <pc:sldMk cId="2184235863" sldId="257"/>
            <ac:spMk id="5" creationId="{987078E5-A017-CAA8-A04D-2C0960186F52}"/>
          </ac:spMkLst>
        </pc:spChg>
        <pc:spChg chg="add del mod">
          <ac:chgData name="Wang Fei" userId="c682c549-b9ae-4925-a941-fc603ed67f84" providerId="ADAL" clId="{EA9C0E9A-15C3-9A45-B24D-552D6E09FD2D}" dt="2024-04-23T00:24:06.838" v="231"/>
          <ac:spMkLst>
            <pc:docMk/>
            <pc:sldMk cId="2184235863" sldId="257"/>
            <ac:spMk id="6" creationId="{D1D3F389-2E78-70BC-DCC8-28AAB4EE4C94}"/>
          </ac:spMkLst>
        </pc:spChg>
        <pc:spChg chg="add del mod">
          <ac:chgData name="Wang Fei" userId="c682c549-b9ae-4925-a941-fc603ed67f84" providerId="ADAL" clId="{EA9C0E9A-15C3-9A45-B24D-552D6E09FD2D}" dt="2024-04-23T00:24:09.129" v="234"/>
          <ac:spMkLst>
            <pc:docMk/>
            <pc:sldMk cId="2184235863" sldId="257"/>
            <ac:spMk id="7" creationId="{BABF884D-F0C8-2E01-749E-552DF32665AB}"/>
          </ac:spMkLst>
        </pc:spChg>
        <pc:spChg chg="mod">
          <ac:chgData name="Wang Fei" userId="c682c549-b9ae-4925-a941-fc603ed67f84" providerId="ADAL" clId="{EA9C0E9A-15C3-9A45-B24D-552D6E09FD2D}" dt="2024-04-23T00:27:24.344" v="260" actId="1076"/>
          <ac:spMkLst>
            <pc:docMk/>
            <pc:sldMk cId="2184235863" sldId="257"/>
            <ac:spMk id="27" creationId="{AC2324A2-9A57-4433-8C66-C17D1D2703BF}"/>
          </ac:spMkLst>
        </pc:spChg>
        <pc:picChg chg="mod">
          <ac:chgData name="Wang Fei" userId="c682c549-b9ae-4925-a941-fc603ed67f84" providerId="ADAL" clId="{EA9C0E9A-15C3-9A45-B24D-552D6E09FD2D}" dt="2024-04-23T00:24:15.265" v="236" actId="1076"/>
          <ac:picMkLst>
            <pc:docMk/>
            <pc:sldMk cId="2184235863" sldId="257"/>
            <ac:picMk id="3" creationId="{5895F30F-82D2-2154-64EF-724A83B277C4}"/>
          </ac:picMkLst>
        </pc:picChg>
      </pc:sldChg>
      <pc:sldChg chg="addSp delSp modSp mod">
        <pc:chgData name="Wang Fei" userId="c682c549-b9ae-4925-a941-fc603ed67f84" providerId="ADAL" clId="{EA9C0E9A-15C3-9A45-B24D-552D6E09FD2D}" dt="2024-04-23T00:41:13.759" v="784"/>
        <pc:sldMkLst>
          <pc:docMk/>
          <pc:sldMk cId="3109501799" sldId="258"/>
        </pc:sldMkLst>
        <pc:spChg chg="add del mod">
          <ac:chgData name="Wang Fei" userId="c682c549-b9ae-4925-a941-fc603ed67f84" providerId="ADAL" clId="{EA9C0E9A-15C3-9A45-B24D-552D6E09FD2D}" dt="2024-04-23T00:23:34.643" v="220" actId="478"/>
          <ac:spMkLst>
            <pc:docMk/>
            <pc:sldMk cId="3109501799" sldId="258"/>
            <ac:spMk id="4" creationId="{40702DDD-5109-8F6E-E954-17D61267BD31}"/>
          </ac:spMkLst>
        </pc:spChg>
        <pc:spChg chg="add del">
          <ac:chgData name="Wang Fei" userId="c682c549-b9ae-4925-a941-fc603ed67f84" providerId="ADAL" clId="{EA9C0E9A-15C3-9A45-B24D-552D6E09FD2D}" dt="2024-04-23T00:23:34.643" v="220" actId="478"/>
          <ac:spMkLst>
            <pc:docMk/>
            <pc:sldMk cId="3109501799" sldId="258"/>
            <ac:spMk id="6" creationId="{B1F0E6E7-FE9E-4C88-8036-BAF0835CC4D8}"/>
          </ac:spMkLst>
        </pc:spChg>
        <pc:spChg chg="add del mod">
          <ac:chgData name="Wang Fei" userId="c682c549-b9ae-4925-a941-fc603ed67f84" providerId="ADAL" clId="{EA9C0E9A-15C3-9A45-B24D-552D6E09FD2D}" dt="2024-04-23T00:41:13.759" v="784"/>
          <ac:spMkLst>
            <pc:docMk/>
            <pc:sldMk cId="3109501799" sldId="258"/>
            <ac:spMk id="7" creationId="{6944EF00-08F5-4EC2-87BC-9CA90D8251D5}"/>
          </ac:spMkLst>
        </pc:spChg>
        <pc:spChg chg="add del mod">
          <ac:chgData name="Wang Fei" userId="c682c549-b9ae-4925-a941-fc603ed67f84" providerId="ADAL" clId="{EA9C0E9A-15C3-9A45-B24D-552D6E09FD2D}" dt="2024-04-23T00:23:19.536" v="214" actId="478"/>
          <ac:spMkLst>
            <pc:docMk/>
            <pc:sldMk cId="3109501799" sldId="258"/>
            <ac:spMk id="8" creationId="{CDFFC146-CCAB-6962-E1E4-D4E895E94C5F}"/>
          </ac:spMkLst>
        </pc:spChg>
        <pc:spChg chg="add del mod">
          <ac:chgData name="Wang Fei" userId="c682c549-b9ae-4925-a941-fc603ed67f84" providerId="ADAL" clId="{EA9C0E9A-15C3-9A45-B24D-552D6E09FD2D}" dt="2024-04-23T00:23:34.643" v="220" actId="478"/>
          <ac:spMkLst>
            <pc:docMk/>
            <pc:sldMk cId="3109501799" sldId="258"/>
            <ac:spMk id="10" creationId="{BA049C8F-076F-4A5D-FF04-30F66A3D9C29}"/>
          </ac:spMkLst>
        </pc:spChg>
        <pc:spChg chg="add del mod">
          <ac:chgData name="Wang Fei" userId="c682c549-b9ae-4925-a941-fc603ed67f84" providerId="ADAL" clId="{EA9C0E9A-15C3-9A45-B24D-552D6E09FD2D}" dt="2024-04-23T00:23:32.011" v="219" actId="478"/>
          <ac:spMkLst>
            <pc:docMk/>
            <pc:sldMk cId="3109501799" sldId="258"/>
            <ac:spMk id="12" creationId="{164BE3A8-3125-2253-0804-5C3BD339DCFB}"/>
          </ac:spMkLst>
        </pc:spChg>
        <pc:spChg chg="del">
          <ac:chgData name="Wang Fei" userId="c682c549-b9ae-4925-a941-fc603ed67f84" providerId="ADAL" clId="{EA9C0E9A-15C3-9A45-B24D-552D6E09FD2D}" dt="2024-04-23T00:23:12.568" v="212" actId="478"/>
          <ac:spMkLst>
            <pc:docMk/>
            <pc:sldMk cId="3109501799" sldId="258"/>
            <ac:spMk id="13" creationId="{DE843243-D5AF-4FB8-A0B6-47BAF2CEE0EC}"/>
          </ac:spMkLst>
        </pc:spChg>
        <pc:spChg chg="add del">
          <ac:chgData name="Wang Fei" userId="c682c549-b9ae-4925-a941-fc603ed67f84" providerId="ADAL" clId="{EA9C0E9A-15C3-9A45-B24D-552D6E09FD2D}" dt="2024-04-23T00:23:34.643" v="220" actId="478"/>
          <ac:spMkLst>
            <pc:docMk/>
            <pc:sldMk cId="3109501799" sldId="258"/>
            <ac:spMk id="14" creationId="{D656B4F7-80AA-4955-8984-D9DA3B536EBF}"/>
          </ac:spMkLst>
        </pc:spChg>
        <pc:spChg chg="add del mod">
          <ac:chgData name="Wang Fei" userId="c682c549-b9ae-4925-a941-fc603ed67f84" providerId="ADAL" clId="{EA9C0E9A-15C3-9A45-B24D-552D6E09FD2D}" dt="2024-04-23T00:23:37.486" v="221" actId="478"/>
          <ac:spMkLst>
            <pc:docMk/>
            <pc:sldMk cId="3109501799" sldId="258"/>
            <ac:spMk id="16" creationId="{42B53673-1F7F-3D3F-837C-FD2AC2DA48A2}"/>
          </ac:spMkLst>
        </pc:spChg>
        <pc:spChg chg="del">
          <ac:chgData name="Wang Fei" userId="c682c549-b9ae-4925-a941-fc603ed67f84" providerId="ADAL" clId="{EA9C0E9A-15C3-9A45-B24D-552D6E09FD2D}" dt="2024-04-23T00:23:17.329" v="213" actId="478"/>
          <ac:spMkLst>
            <pc:docMk/>
            <pc:sldMk cId="3109501799" sldId="258"/>
            <ac:spMk id="43" creationId="{F1C997B7-3BCB-422D-B850-6AD06C8FB9D1}"/>
          </ac:spMkLst>
        </pc:spChg>
        <pc:spChg chg="del">
          <ac:chgData name="Wang Fei" userId="c682c549-b9ae-4925-a941-fc603ed67f84" providerId="ADAL" clId="{EA9C0E9A-15C3-9A45-B24D-552D6E09FD2D}" dt="2024-04-23T00:23:21.365" v="215" actId="478"/>
          <ac:spMkLst>
            <pc:docMk/>
            <pc:sldMk cId="3109501799" sldId="258"/>
            <ac:spMk id="58" creationId="{82CC08AE-1854-427C-A409-844DADA8D46C}"/>
          </ac:spMkLst>
        </pc:spChg>
        <pc:spChg chg="add del">
          <ac:chgData name="Wang Fei" userId="c682c549-b9ae-4925-a941-fc603ed67f84" providerId="ADAL" clId="{EA9C0E9A-15C3-9A45-B24D-552D6E09FD2D}" dt="2024-04-23T00:23:34.643" v="220" actId="478"/>
          <ac:spMkLst>
            <pc:docMk/>
            <pc:sldMk cId="3109501799" sldId="258"/>
            <ac:spMk id="76" creationId="{AA6DE5DF-92EA-4EA8-B311-E5E4A8C2A01E}"/>
          </ac:spMkLst>
        </pc:spChg>
        <pc:picChg chg="add del mod">
          <ac:chgData name="Wang Fei" userId="c682c549-b9ae-4925-a941-fc603ed67f84" providerId="ADAL" clId="{EA9C0E9A-15C3-9A45-B24D-552D6E09FD2D}" dt="2024-04-23T00:23:34.643" v="220" actId="478"/>
          <ac:picMkLst>
            <pc:docMk/>
            <pc:sldMk cId="3109501799" sldId="258"/>
            <ac:picMk id="2" creationId="{95613DC2-5E8C-4F64-4099-CAB2AB683075}"/>
          </ac:picMkLst>
        </pc:picChg>
        <pc:picChg chg="add mod">
          <ac:chgData name="Wang Fei" userId="c682c549-b9ae-4925-a941-fc603ed67f84" providerId="ADAL" clId="{EA9C0E9A-15C3-9A45-B24D-552D6E09FD2D}" dt="2024-04-23T00:23:46.902" v="225" actId="1076"/>
          <ac:picMkLst>
            <pc:docMk/>
            <pc:sldMk cId="3109501799" sldId="258"/>
            <ac:picMk id="17" creationId="{C0738DE3-2306-D6C5-8C1F-0F53F8E153E0}"/>
          </ac:picMkLst>
        </pc:picChg>
      </pc:sldChg>
      <pc:sldChg chg="addSp delSp modSp mod">
        <pc:chgData name="Wang Fei" userId="c682c549-b9ae-4925-a941-fc603ed67f84" providerId="ADAL" clId="{EA9C0E9A-15C3-9A45-B24D-552D6E09FD2D}" dt="2024-04-23T00:50:43.457" v="923" actId="478"/>
        <pc:sldMkLst>
          <pc:docMk/>
          <pc:sldMk cId="2806944598" sldId="275"/>
        </pc:sldMkLst>
        <pc:spChg chg="add del mod">
          <ac:chgData name="Wang Fei" userId="c682c549-b9ae-4925-a941-fc603ed67f84" providerId="ADAL" clId="{EA9C0E9A-15C3-9A45-B24D-552D6E09FD2D}" dt="2024-04-23T00:50:41.180" v="922" actId="478"/>
          <ac:spMkLst>
            <pc:docMk/>
            <pc:sldMk cId="2806944598" sldId="275"/>
            <ac:spMk id="2" creationId="{DC02DEF8-1A65-57C7-3BB1-AAFB82869342}"/>
          </ac:spMkLst>
        </pc:spChg>
        <pc:spChg chg="add del mod">
          <ac:chgData name="Wang Fei" userId="c682c549-b9ae-4925-a941-fc603ed67f84" providerId="ADAL" clId="{EA9C0E9A-15C3-9A45-B24D-552D6E09FD2D}" dt="2024-04-23T00:50:43.457" v="923" actId="478"/>
          <ac:spMkLst>
            <pc:docMk/>
            <pc:sldMk cId="2806944598" sldId="275"/>
            <ac:spMk id="3" creationId="{05F1F112-54F1-A8C1-9395-9028671EF898}"/>
          </ac:spMkLst>
        </pc:spChg>
        <pc:spChg chg="add mod">
          <ac:chgData name="Wang Fei" userId="c682c549-b9ae-4925-a941-fc603ed67f84" providerId="ADAL" clId="{EA9C0E9A-15C3-9A45-B24D-552D6E09FD2D}" dt="2024-04-23T00:41:13.759" v="784"/>
          <ac:spMkLst>
            <pc:docMk/>
            <pc:sldMk cId="2806944598" sldId="275"/>
            <ac:spMk id="4" creationId="{C74D312D-1EB9-0A22-22E9-3B99A12BAC55}"/>
          </ac:spMkLst>
        </pc:spChg>
        <pc:spChg chg="mod">
          <ac:chgData name="Wang Fei" userId="c682c549-b9ae-4925-a941-fc603ed67f84" providerId="ADAL" clId="{EA9C0E9A-15C3-9A45-B24D-552D6E09FD2D}" dt="2024-04-23T00:50:37.578" v="921" actId="1076"/>
          <ac:spMkLst>
            <pc:docMk/>
            <pc:sldMk cId="2806944598" sldId="275"/>
            <ac:spMk id="19" creationId="{9EF1D37D-7D53-43D9-B054-3B3A36C7C4FF}"/>
          </ac:spMkLst>
        </pc:spChg>
      </pc:sldChg>
      <pc:sldChg chg="addSp delSp modSp mod ord">
        <pc:chgData name="Wang Fei" userId="c682c549-b9ae-4925-a941-fc603ed67f84" providerId="ADAL" clId="{EA9C0E9A-15C3-9A45-B24D-552D6E09FD2D}" dt="2024-04-23T00:41:34.020" v="787" actId="478"/>
        <pc:sldMkLst>
          <pc:docMk/>
          <pc:sldMk cId="2622935164" sldId="278"/>
        </pc:sldMkLst>
        <pc:spChg chg="add del mod">
          <ac:chgData name="Wang Fei" userId="c682c549-b9ae-4925-a941-fc603ed67f84" providerId="ADAL" clId="{EA9C0E9A-15C3-9A45-B24D-552D6E09FD2D}" dt="2024-04-23T00:41:34.020" v="787" actId="478"/>
          <ac:spMkLst>
            <pc:docMk/>
            <pc:sldMk cId="2622935164" sldId="278"/>
            <ac:spMk id="3" creationId="{BB500D41-C762-CCF1-9AB4-30D79E21703E}"/>
          </ac:spMkLst>
        </pc:spChg>
        <pc:spChg chg="add del mod">
          <ac:chgData name="Wang Fei" userId="c682c549-b9ae-4925-a941-fc603ed67f84" providerId="ADAL" clId="{EA9C0E9A-15C3-9A45-B24D-552D6E09FD2D}" dt="2024-04-23T00:41:31.436" v="786" actId="478"/>
          <ac:spMkLst>
            <pc:docMk/>
            <pc:sldMk cId="2622935164" sldId="278"/>
            <ac:spMk id="4" creationId="{66C5E93C-DDB2-28D1-6C57-6B7B090FA417}"/>
          </ac:spMkLst>
        </pc:spChg>
        <pc:spChg chg="add mod">
          <ac:chgData name="Wang Fei" userId="c682c549-b9ae-4925-a941-fc603ed67f84" providerId="ADAL" clId="{EA9C0E9A-15C3-9A45-B24D-552D6E09FD2D}" dt="2024-04-23T00:41:13.759" v="784"/>
          <ac:spMkLst>
            <pc:docMk/>
            <pc:sldMk cId="2622935164" sldId="278"/>
            <ac:spMk id="5" creationId="{EE7CDDB0-F363-FF3C-1627-70D2D09455BB}"/>
          </ac:spMkLst>
        </pc:spChg>
        <pc:spChg chg="mod">
          <ac:chgData name="Wang Fei" userId="c682c549-b9ae-4925-a941-fc603ed67f84" providerId="ADAL" clId="{EA9C0E9A-15C3-9A45-B24D-552D6E09FD2D}" dt="2024-04-23T00:38:35.479" v="740" actId="1076"/>
          <ac:spMkLst>
            <pc:docMk/>
            <pc:sldMk cId="2622935164" sldId="278"/>
            <ac:spMk id="16" creationId="{29034903-8D1D-7439-59A2-1F84B4A8C5A8}"/>
          </ac:spMkLst>
        </pc:spChg>
        <pc:picChg chg="add mod">
          <ac:chgData name="Wang Fei" userId="c682c549-b9ae-4925-a941-fc603ed67f84" providerId="ADAL" clId="{EA9C0E9A-15C3-9A45-B24D-552D6E09FD2D}" dt="2024-04-23T00:16:53.336" v="131" actId="1076"/>
          <ac:picMkLst>
            <pc:docMk/>
            <pc:sldMk cId="2622935164" sldId="278"/>
            <ac:picMk id="2" creationId="{0A5E53FD-2AC8-A2D2-FF7E-32AFF6FBD747}"/>
          </ac:picMkLst>
        </pc:picChg>
      </pc:sldChg>
      <pc:sldChg chg="addSp delSp modSp del mod ord">
        <pc:chgData name="Wang Fei" userId="c682c549-b9ae-4925-a941-fc603ed67f84" providerId="ADAL" clId="{EA9C0E9A-15C3-9A45-B24D-552D6E09FD2D}" dt="2024-04-23T00:15:13.182" v="120" actId="2696"/>
        <pc:sldMkLst>
          <pc:docMk/>
          <pc:sldMk cId="3375392757" sldId="279"/>
        </pc:sldMkLst>
        <pc:picChg chg="add del mod">
          <ac:chgData name="Wang Fei" userId="c682c549-b9ae-4925-a941-fc603ed67f84" providerId="ADAL" clId="{EA9C0E9A-15C3-9A45-B24D-552D6E09FD2D}" dt="2024-04-23T00:15:02.045" v="118" actId="21"/>
          <ac:picMkLst>
            <pc:docMk/>
            <pc:sldMk cId="3375392757" sldId="279"/>
            <ac:picMk id="3" creationId="{4DC188C6-41B6-F921-3388-FA1240F5D36E}"/>
          </ac:picMkLst>
        </pc:picChg>
      </pc:sldChg>
      <pc:sldChg chg="addSp delSp modSp del mod modClrScheme chgLayout">
        <pc:chgData name="Wang Fei" userId="c682c549-b9ae-4925-a941-fc603ed67f84" providerId="ADAL" clId="{EA9C0E9A-15C3-9A45-B24D-552D6E09FD2D}" dt="2024-04-23T00:54:44.741" v="958" actId="2696"/>
        <pc:sldMkLst>
          <pc:docMk/>
          <pc:sldMk cId="2889947818" sldId="280"/>
        </pc:sldMkLst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2" creationId="{91B5C077-FD8B-BACB-2B78-DDE006A7060E}"/>
          </ac:spMkLst>
        </pc:spChg>
        <pc:spChg chg="add del mod">
          <ac:chgData name="Wang Fei" userId="c682c549-b9ae-4925-a941-fc603ed67f84" providerId="ADAL" clId="{EA9C0E9A-15C3-9A45-B24D-552D6E09FD2D}" dt="2024-04-23T00:52:48.010" v="932" actId="478"/>
          <ac:spMkLst>
            <pc:docMk/>
            <pc:sldMk cId="2889947818" sldId="280"/>
            <ac:spMk id="3" creationId="{5DF63F03-9A2E-432B-519D-1771582B3B3F}"/>
          </ac:spMkLst>
        </pc:spChg>
        <pc:spChg chg="add del mod">
          <ac:chgData name="Wang Fei" userId="c682c549-b9ae-4925-a941-fc603ed67f84" providerId="ADAL" clId="{EA9C0E9A-15C3-9A45-B24D-552D6E09FD2D}" dt="2024-04-23T00:52:51.283" v="933" actId="478"/>
          <ac:spMkLst>
            <pc:docMk/>
            <pc:sldMk cId="2889947818" sldId="280"/>
            <ac:spMk id="4" creationId="{0EA02E70-DFEC-7A80-8BAD-D69C3C22EFA5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5" creationId="{E95B64E9-DF95-BFBC-C37B-465020334791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7" creationId="{52D05C89-98E8-C9C5-9654-6DB45F6FA61E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8" creationId="{EED56995-8C8C-E0C8-BD23-7B64A9C35CB5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9" creationId="{FE93105C-B1F9-9EA5-D153-161B5979890F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10" creationId="{DC041D94-416C-7D7A-86D6-5AB36FAEF3BF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11" creationId="{B179CA94-3780-B670-8026-FBFA3D44C37B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12" creationId="{B61D7DA1-536B-D6CA-E4F1-56D02EA7C67D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13" creationId="{17512F39-5C13-60AF-5D45-FC02C9F793E4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14" creationId="{EF4F4E88-DA71-46D5-D496-0A3A3D1D7C32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15" creationId="{AAB46B0B-A95D-B248-ADF1-E81F01D6240F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16" creationId="{1401296E-F285-B032-A74F-FE7470157AB9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17" creationId="{D57668FD-42C4-C596-294A-7C77A1C09297}"/>
          </ac:spMkLst>
        </pc:spChg>
        <pc:spChg chg="add del mod ord">
          <ac:chgData name="Wang Fei" userId="c682c549-b9ae-4925-a941-fc603ed67f84" providerId="ADAL" clId="{EA9C0E9A-15C3-9A45-B24D-552D6E09FD2D}" dt="2024-04-23T00:53:39.536" v="946" actId="700"/>
          <ac:spMkLst>
            <pc:docMk/>
            <pc:sldMk cId="2889947818" sldId="280"/>
            <ac:spMk id="18" creationId="{1C2AC5DD-F11B-6D9D-2D15-D3407309B251}"/>
          </ac:spMkLst>
        </pc:spChg>
        <pc:spChg chg="add del mod">
          <ac:chgData name="Wang Fei" userId="c682c549-b9ae-4925-a941-fc603ed67f84" providerId="ADAL" clId="{EA9C0E9A-15C3-9A45-B24D-552D6E09FD2D}" dt="2024-04-23T00:53:37.898" v="943" actId="478"/>
          <ac:spMkLst>
            <pc:docMk/>
            <pc:sldMk cId="2889947818" sldId="280"/>
            <ac:spMk id="20" creationId="{E7EAA80B-1F48-4C3A-EE98-897522A94C81}"/>
          </ac:spMkLst>
        </pc:spChg>
        <pc:picChg chg="add mod">
          <ac:chgData name="Wang Fei" userId="c682c549-b9ae-4925-a941-fc603ed67f84" providerId="ADAL" clId="{EA9C0E9A-15C3-9A45-B24D-552D6E09FD2D}" dt="2024-04-23T00:53:41.631" v="947" actId="1076"/>
          <ac:picMkLst>
            <pc:docMk/>
            <pc:sldMk cId="2889947818" sldId="280"/>
            <ac:picMk id="6" creationId="{21D810C4-16B0-A1C3-D978-565C9AEC01EB}"/>
          </ac:picMkLst>
        </pc:picChg>
      </pc:sldChg>
      <pc:sldChg chg="addSp delSp modSp mod modClrScheme chgLayout">
        <pc:chgData name="Wang Fei" userId="c682c549-b9ae-4925-a941-fc603ed67f84" providerId="ADAL" clId="{EA9C0E9A-15C3-9A45-B24D-552D6E09FD2D}" dt="2024-04-23T00:41:13.759" v="784"/>
        <pc:sldMkLst>
          <pc:docMk/>
          <pc:sldMk cId="244315116" sldId="281"/>
        </pc:sldMkLst>
        <pc:spChg chg="mod ord">
          <ac:chgData name="Wang Fei" userId="c682c549-b9ae-4925-a941-fc603ed67f84" providerId="ADAL" clId="{EA9C0E9A-15C3-9A45-B24D-552D6E09FD2D}" dt="2024-04-23T00:27:27.459" v="261" actId="1076"/>
          <ac:spMkLst>
            <pc:docMk/>
            <pc:sldMk cId="244315116" sldId="281"/>
            <ac:spMk id="2" creationId="{9EB11E76-D3F3-121E-E63B-43D6BDCA6E21}"/>
          </ac:spMkLst>
        </pc:spChg>
        <pc:spChg chg="mod ord">
          <ac:chgData name="Wang Fei" userId="c682c549-b9ae-4925-a941-fc603ed67f84" providerId="ADAL" clId="{EA9C0E9A-15C3-9A45-B24D-552D6E09FD2D}" dt="2024-04-23T00:41:13.759" v="784"/>
          <ac:spMkLst>
            <pc:docMk/>
            <pc:sldMk cId="244315116" sldId="281"/>
            <ac:spMk id="3" creationId="{3263CB14-8B8F-575E-B088-4AB709FEEB19}"/>
          </ac:spMkLst>
        </pc:spChg>
        <pc:spChg chg="add del mod ord">
          <ac:chgData name="Wang Fei" userId="c682c549-b9ae-4925-a941-fc603ed67f84" providerId="ADAL" clId="{EA9C0E9A-15C3-9A45-B24D-552D6E09FD2D}" dt="2024-04-23T00:41:13.759" v="784"/>
          <ac:spMkLst>
            <pc:docMk/>
            <pc:sldMk cId="244315116" sldId="281"/>
            <ac:spMk id="4" creationId="{9DC238C4-FABE-98EC-5D06-2AE8A85ABABD}"/>
          </ac:spMkLst>
        </pc:spChg>
        <pc:spChg chg="add del mod">
          <ac:chgData name="Wang Fei" userId="c682c549-b9ae-4925-a941-fc603ed67f84" providerId="ADAL" clId="{EA9C0E9A-15C3-9A45-B24D-552D6E09FD2D}" dt="2024-04-23T00:22:28.509" v="208" actId="478"/>
          <ac:spMkLst>
            <pc:docMk/>
            <pc:sldMk cId="244315116" sldId="281"/>
            <ac:spMk id="5" creationId="{B5A7A01C-F3B4-5D50-6A58-BD6884282C24}"/>
          </ac:spMkLst>
        </pc:spChg>
        <pc:spChg chg="add mod ord">
          <ac:chgData name="Wang Fei" userId="c682c549-b9ae-4925-a941-fc603ed67f84" providerId="ADAL" clId="{EA9C0E9A-15C3-9A45-B24D-552D6E09FD2D}" dt="2024-04-23T00:41:13.759" v="784"/>
          <ac:spMkLst>
            <pc:docMk/>
            <pc:sldMk cId="244315116" sldId="281"/>
            <ac:spMk id="6" creationId="{EF0FA3B0-2820-A82F-4250-459274D78828}"/>
          </ac:spMkLst>
        </pc:spChg>
        <pc:spChg chg="add del mod ord">
          <ac:chgData name="Wang Fei" userId="c682c549-b9ae-4925-a941-fc603ed67f84" providerId="ADAL" clId="{EA9C0E9A-15C3-9A45-B24D-552D6E09FD2D}" dt="2024-04-23T00:26:52.368" v="258" actId="700"/>
          <ac:spMkLst>
            <pc:docMk/>
            <pc:sldMk cId="244315116" sldId="281"/>
            <ac:spMk id="7" creationId="{D51B38F7-4CA8-6C6A-073F-4504EBD1AFD8}"/>
          </ac:spMkLst>
        </pc:spChg>
        <pc:spChg chg="add del mod ord">
          <ac:chgData name="Wang Fei" userId="c682c549-b9ae-4925-a941-fc603ed67f84" providerId="ADAL" clId="{EA9C0E9A-15C3-9A45-B24D-552D6E09FD2D}" dt="2024-04-23T00:26:52.368" v="258" actId="700"/>
          <ac:spMkLst>
            <pc:docMk/>
            <pc:sldMk cId="244315116" sldId="281"/>
            <ac:spMk id="8" creationId="{D506D04C-48C2-BE81-0D85-C9B9FCACD2D1}"/>
          </ac:spMkLst>
        </pc:spChg>
        <pc:spChg chg="add del mod ord">
          <ac:chgData name="Wang Fei" userId="c682c549-b9ae-4925-a941-fc603ed67f84" providerId="ADAL" clId="{EA9C0E9A-15C3-9A45-B24D-552D6E09FD2D}" dt="2024-04-23T00:26:52.368" v="258" actId="700"/>
          <ac:spMkLst>
            <pc:docMk/>
            <pc:sldMk cId="244315116" sldId="281"/>
            <ac:spMk id="9" creationId="{6B4F3FDA-F0A1-2CF7-BD81-FC68C2CCABB2}"/>
          </ac:spMkLst>
        </pc:spChg>
        <pc:spChg chg="add del mod ord">
          <ac:chgData name="Wang Fei" userId="c682c549-b9ae-4925-a941-fc603ed67f84" providerId="ADAL" clId="{EA9C0E9A-15C3-9A45-B24D-552D6E09FD2D}" dt="2024-04-23T00:26:52.368" v="258" actId="700"/>
          <ac:spMkLst>
            <pc:docMk/>
            <pc:sldMk cId="244315116" sldId="281"/>
            <ac:spMk id="10" creationId="{5435CE22-0081-5338-C9A3-88FD0A2335B1}"/>
          </ac:spMkLst>
        </pc:spChg>
        <pc:spChg chg="add del mod ord">
          <ac:chgData name="Wang Fei" userId="c682c549-b9ae-4925-a941-fc603ed67f84" providerId="ADAL" clId="{EA9C0E9A-15C3-9A45-B24D-552D6E09FD2D}" dt="2024-04-23T00:26:52.368" v="258" actId="700"/>
          <ac:spMkLst>
            <pc:docMk/>
            <pc:sldMk cId="244315116" sldId="281"/>
            <ac:spMk id="11" creationId="{E40730E9-6AB1-DD68-9A37-C1107F54CC79}"/>
          </ac:spMkLst>
        </pc:spChg>
        <pc:spChg chg="add del mod ord">
          <ac:chgData name="Wang Fei" userId="c682c549-b9ae-4925-a941-fc603ed67f84" providerId="ADAL" clId="{EA9C0E9A-15C3-9A45-B24D-552D6E09FD2D}" dt="2024-04-23T00:26:52.368" v="258" actId="700"/>
          <ac:spMkLst>
            <pc:docMk/>
            <pc:sldMk cId="244315116" sldId="281"/>
            <ac:spMk id="12" creationId="{3218E1C2-39E3-2E70-5537-06E20B97530C}"/>
          </ac:spMkLst>
        </pc:spChg>
        <pc:spChg chg="add del mod ord">
          <ac:chgData name="Wang Fei" userId="c682c549-b9ae-4925-a941-fc603ed67f84" providerId="ADAL" clId="{EA9C0E9A-15C3-9A45-B24D-552D6E09FD2D}" dt="2024-04-23T00:26:52.368" v="258" actId="700"/>
          <ac:spMkLst>
            <pc:docMk/>
            <pc:sldMk cId="244315116" sldId="281"/>
            <ac:spMk id="13" creationId="{6944DC29-98FF-8191-D64D-FE245AA65B78}"/>
          </ac:spMkLst>
        </pc:spChg>
      </pc:sldChg>
      <pc:sldChg chg="addSp delSp modSp add del mod">
        <pc:chgData name="Wang Fei" userId="c682c549-b9ae-4925-a941-fc603ed67f84" providerId="ADAL" clId="{EA9C0E9A-15C3-9A45-B24D-552D6E09FD2D}" dt="2024-04-23T00:49:06.228" v="897" actId="2696"/>
        <pc:sldMkLst>
          <pc:docMk/>
          <pc:sldMk cId="4137705249" sldId="282"/>
        </pc:sldMkLst>
        <pc:spChg chg="add del mod">
          <ac:chgData name="Wang Fei" userId="c682c549-b9ae-4925-a941-fc603ed67f84" providerId="ADAL" clId="{EA9C0E9A-15C3-9A45-B24D-552D6E09FD2D}" dt="2024-04-23T00:38:41.811" v="741" actId="1076"/>
          <ac:spMkLst>
            <pc:docMk/>
            <pc:sldMk cId="4137705249" sldId="282"/>
            <ac:spMk id="2" creationId="{730C3CDB-CA0E-C73C-D5DB-C3918FD9E461}"/>
          </ac:spMkLst>
        </pc:spChg>
        <pc:spChg chg="add del mod">
          <ac:chgData name="Wang Fei" userId="c682c549-b9ae-4925-a941-fc603ed67f84" providerId="ADAL" clId="{EA9C0E9A-15C3-9A45-B24D-552D6E09FD2D}" dt="2024-04-23T00:41:47.435" v="791" actId="478"/>
          <ac:spMkLst>
            <pc:docMk/>
            <pc:sldMk cId="4137705249" sldId="282"/>
            <ac:spMk id="3" creationId="{3FB64DD7-E714-CB7D-7E1C-06763E93AD10}"/>
          </ac:spMkLst>
        </pc:spChg>
        <pc:spChg chg="add del mod">
          <ac:chgData name="Wang Fei" userId="c682c549-b9ae-4925-a941-fc603ed67f84" providerId="ADAL" clId="{EA9C0E9A-15C3-9A45-B24D-552D6E09FD2D}" dt="2024-04-23T00:41:44.395" v="790" actId="478"/>
          <ac:spMkLst>
            <pc:docMk/>
            <pc:sldMk cId="4137705249" sldId="282"/>
            <ac:spMk id="4" creationId="{6C51B62D-AE8A-8E16-9AAC-56DA8811E8AE}"/>
          </ac:spMkLst>
        </pc:spChg>
        <pc:spChg chg="add mod">
          <ac:chgData name="Wang Fei" userId="c682c549-b9ae-4925-a941-fc603ed67f84" providerId="ADAL" clId="{EA9C0E9A-15C3-9A45-B24D-552D6E09FD2D}" dt="2024-04-23T00:41:13.759" v="784"/>
          <ac:spMkLst>
            <pc:docMk/>
            <pc:sldMk cId="4137705249" sldId="282"/>
            <ac:spMk id="5" creationId="{783EE463-9CC1-8106-F040-71C17222E204}"/>
          </ac:spMkLst>
        </pc:spChg>
        <pc:spChg chg="add del mod">
          <ac:chgData name="Wang Fei" userId="c682c549-b9ae-4925-a941-fc603ed67f84" providerId="ADAL" clId="{EA9C0E9A-15C3-9A45-B24D-552D6E09FD2D}" dt="2024-04-23T00:37:50.005" v="729" actId="478"/>
          <ac:spMkLst>
            <pc:docMk/>
            <pc:sldMk cId="4137705249" sldId="282"/>
            <ac:spMk id="12" creationId="{028131E1-BA8D-2CD5-ED1F-524DE5156AD1}"/>
          </ac:spMkLst>
        </pc:spChg>
        <pc:graphicFrameChg chg="add del modGraphic">
          <ac:chgData name="Wang Fei" userId="c682c549-b9ae-4925-a941-fc603ed67f84" providerId="ADAL" clId="{EA9C0E9A-15C3-9A45-B24D-552D6E09FD2D}" dt="2024-04-23T00:37:23.225" v="726" actId="478"/>
          <ac:graphicFrameMkLst>
            <pc:docMk/>
            <pc:sldMk cId="4137705249" sldId="282"/>
            <ac:graphicFrameMk id="9" creationId="{035C0EB9-1500-AEE8-048A-995DF65D12F2}"/>
          </ac:graphicFrameMkLst>
        </pc:graphicFrameChg>
        <pc:graphicFrameChg chg="add del mod modGraphic">
          <ac:chgData name="Wang Fei" userId="c682c549-b9ae-4925-a941-fc603ed67f84" providerId="ADAL" clId="{EA9C0E9A-15C3-9A45-B24D-552D6E09FD2D}" dt="2024-04-23T00:37:58.764" v="732" actId="478"/>
          <ac:graphicFrameMkLst>
            <pc:docMk/>
            <pc:sldMk cId="4137705249" sldId="282"/>
            <ac:graphicFrameMk id="10" creationId="{E7D3EE22-58EE-AB79-F565-E04E4F9D3874}"/>
          </ac:graphicFrameMkLst>
        </pc:graphicFrameChg>
        <pc:picChg chg="add del mod">
          <ac:chgData name="Wang Fei" userId="c682c549-b9ae-4925-a941-fc603ed67f84" providerId="ADAL" clId="{EA9C0E9A-15C3-9A45-B24D-552D6E09FD2D}" dt="2024-04-23T00:48:56.581" v="894" actId="478"/>
          <ac:picMkLst>
            <pc:docMk/>
            <pc:sldMk cId="4137705249" sldId="282"/>
            <ac:picMk id="6" creationId="{5ACAFEE3-33AF-6900-E862-AF67E3B99888}"/>
          </ac:picMkLst>
        </pc:picChg>
        <pc:picChg chg="add del mod">
          <ac:chgData name="Wang Fei" userId="c682c549-b9ae-4925-a941-fc603ed67f84" providerId="ADAL" clId="{EA9C0E9A-15C3-9A45-B24D-552D6E09FD2D}" dt="2024-04-23T00:41:49.183" v="792" actId="478"/>
          <ac:picMkLst>
            <pc:docMk/>
            <pc:sldMk cId="4137705249" sldId="282"/>
            <ac:picMk id="7" creationId="{B6C06AF5-25D3-1E79-D065-314DF4532A0F}"/>
          </ac:picMkLst>
        </pc:picChg>
        <pc:picChg chg="add del mod modCrop">
          <ac:chgData name="Wang Fei" userId="c682c549-b9ae-4925-a941-fc603ed67f84" providerId="ADAL" clId="{EA9C0E9A-15C3-9A45-B24D-552D6E09FD2D}" dt="2024-04-23T00:48:58.188" v="895" actId="478"/>
          <ac:picMkLst>
            <pc:docMk/>
            <pc:sldMk cId="4137705249" sldId="282"/>
            <ac:picMk id="8" creationId="{19BA03C8-6B8F-CDD7-136D-99A0E115D050}"/>
          </ac:picMkLst>
        </pc:picChg>
      </pc:sldChg>
      <pc:sldChg chg="addSp delSp modSp add mod modClrScheme chgLayout">
        <pc:chgData name="Wang Fei" userId="c682c549-b9ae-4925-a941-fc603ed67f84" providerId="ADAL" clId="{EA9C0E9A-15C3-9A45-B24D-552D6E09FD2D}" dt="2024-04-23T00:44:18.203" v="846" actId="20577"/>
        <pc:sldMkLst>
          <pc:docMk/>
          <pc:sldMk cId="1352922889" sldId="283"/>
        </pc:sldMkLst>
        <pc:spChg chg="add del mod">
          <ac:chgData name="Wang Fei" userId="c682c549-b9ae-4925-a941-fc603ed67f84" providerId="ADAL" clId="{EA9C0E9A-15C3-9A45-B24D-552D6E09FD2D}" dt="2024-04-23T00:41:40.446" v="789" actId="478"/>
          <ac:spMkLst>
            <pc:docMk/>
            <pc:sldMk cId="1352922889" sldId="283"/>
            <ac:spMk id="2" creationId="{885386FD-3F98-8CC8-6FC9-07955133A2F5}"/>
          </ac:spMkLst>
        </pc:spChg>
        <pc:spChg chg="add del mod">
          <ac:chgData name="Wang Fei" userId="c682c549-b9ae-4925-a941-fc603ed67f84" providerId="ADAL" clId="{EA9C0E9A-15C3-9A45-B24D-552D6E09FD2D}" dt="2024-04-23T00:41:37.468" v="788" actId="478"/>
          <ac:spMkLst>
            <pc:docMk/>
            <pc:sldMk cId="1352922889" sldId="283"/>
            <ac:spMk id="3" creationId="{F080B696-4B2E-132F-DAEF-266D38FB68EB}"/>
          </ac:spMkLst>
        </pc:spChg>
        <pc:spChg chg="add mod ord">
          <ac:chgData name="Wang Fei" userId="c682c549-b9ae-4925-a941-fc603ed67f84" providerId="ADAL" clId="{EA9C0E9A-15C3-9A45-B24D-552D6E09FD2D}" dt="2024-04-23T00:43:03.941" v="829" actId="700"/>
          <ac:spMkLst>
            <pc:docMk/>
            <pc:sldMk cId="1352922889" sldId="283"/>
            <ac:spMk id="4" creationId="{85ABE76A-F971-C48A-EB2B-0E019BC138D3}"/>
          </ac:spMkLst>
        </pc:spChg>
        <pc:spChg chg="add mod">
          <ac:chgData name="Wang Fei" userId="c682c549-b9ae-4925-a941-fc603ed67f84" providerId="ADAL" clId="{EA9C0E9A-15C3-9A45-B24D-552D6E09FD2D}" dt="2024-04-23T00:44:18.203" v="846" actId="20577"/>
          <ac:spMkLst>
            <pc:docMk/>
            <pc:sldMk cId="1352922889" sldId="283"/>
            <ac:spMk id="5" creationId="{6F9FE4D3-D568-DB9A-C167-B097AC11CAF9}"/>
          </ac:spMkLst>
        </pc:spChg>
        <pc:spChg chg="add del mod ord">
          <ac:chgData name="Wang Fei" userId="c682c549-b9ae-4925-a941-fc603ed67f84" providerId="ADAL" clId="{EA9C0E9A-15C3-9A45-B24D-552D6E09FD2D}" dt="2024-04-23T00:43:41.166" v="835" actId="478"/>
          <ac:spMkLst>
            <pc:docMk/>
            <pc:sldMk cId="1352922889" sldId="283"/>
            <ac:spMk id="6" creationId="{4F9D1D77-244A-6899-8844-EA0C4AC781D9}"/>
          </ac:spMkLst>
        </pc:spChg>
        <pc:spChg chg="add del mod ord">
          <ac:chgData name="Wang Fei" userId="c682c549-b9ae-4925-a941-fc603ed67f84" providerId="ADAL" clId="{EA9C0E9A-15C3-9A45-B24D-552D6E09FD2D}" dt="2024-04-23T00:43:11.719" v="830" actId="478"/>
          <ac:spMkLst>
            <pc:docMk/>
            <pc:sldMk cId="1352922889" sldId="283"/>
            <ac:spMk id="7" creationId="{FC1E7173-7A18-68F0-E6F7-BE86C36945D7}"/>
          </ac:spMkLst>
        </pc:spChg>
        <pc:spChg chg="add del mod ord">
          <ac:chgData name="Wang Fei" userId="c682c549-b9ae-4925-a941-fc603ed67f84" providerId="ADAL" clId="{EA9C0E9A-15C3-9A45-B24D-552D6E09FD2D}" dt="2024-04-23T00:43:42.590" v="836" actId="478"/>
          <ac:spMkLst>
            <pc:docMk/>
            <pc:sldMk cId="1352922889" sldId="283"/>
            <ac:spMk id="8" creationId="{59478793-5D67-DD47-84D5-3FB18113EA87}"/>
          </ac:spMkLst>
        </pc:spChg>
        <pc:spChg chg="add del mod ord">
          <ac:chgData name="Wang Fei" userId="c682c549-b9ae-4925-a941-fc603ed67f84" providerId="ADAL" clId="{EA9C0E9A-15C3-9A45-B24D-552D6E09FD2D}" dt="2024-04-23T00:43:19.668" v="831" actId="478"/>
          <ac:spMkLst>
            <pc:docMk/>
            <pc:sldMk cId="1352922889" sldId="283"/>
            <ac:spMk id="9" creationId="{C01CC4ED-F255-7C9F-DC39-C5929A799B42}"/>
          </ac:spMkLst>
        </pc:spChg>
        <pc:spChg chg="mod ord">
          <ac:chgData name="Wang Fei" userId="c682c549-b9ae-4925-a941-fc603ed67f84" providerId="ADAL" clId="{EA9C0E9A-15C3-9A45-B24D-552D6E09FD2D}" dt="2024-04-23T00:43:34.848" v="833" actId="1076"/>
          <ac:spMkLst>
            <pc:docMk/>
            <pc:sldMk cId="1352922889" sldId="283"/>
            <ac:spMk id="16" creationId="{29034903-8D1D-7439-59A2-1F84B4A8C5A8}"/>
          </ac:spMkLst>
        </pc:spChg>
      </pc:sldChg>
      <pc:sldChg chg="addSp delSp modSp add mod ord modClrScheme chgLayout">
        <pc:chgData name="Wang Fei" userId="c682c549-b9ae-4925-a941-fc603ed67f84" providerId="ADAL" clId="{EA9C0E9A-15C3-9A45-B24D-552D6E09FD2D}" dt="2024-04-23T00:47:21.414" v="893" actId="1076"/>
        <pc:sldMkLst>
          <pc:docMk/>
          <pc:sldMk cId="1120748661" sldId="284"/>
        </pc:sldMkLst>
        <pc:spChg chg="mod ord">
          <ac:chgData name="Wang Fei" userId="c682c549-b9ae-4925-a941-fc603ed67f84" providerId="ADAL" clId="{EA9C0E9A-15C3-9A45-B24D-552D6E09FD2D}" dt="2024-04-23T00:45:05.761" v="854" actId="1076"/>
          <ac:spMkLst>
            <pc:docMk/>
            <pc:sldMk cId="1120748661" sldId="284"/>
            <ac:spMk id="2" creationId="{730C3CDB-CA0E-C73C-D5DB-C3918FD9E461}"/>
          </ac:spMkLst>
        </pc:spChg>
        <pc:spChg chg="del mod">
          <ac:chgData name="Wang Fei" userId="c682c549-b9ae-4925-a941-fc603ed67f84" providerId="ADAL" clId="{EA9C0E9A-15C3-9A45-B24D-552D6E09FD2D}" dt="2024-04-23T00:41:56.942" v="794" actId="478"/>
          <ac:spMkLst>
            <pc:docMk/>
            <pc:sldMk cId="1120748661" sldId="284"/>
            <ac:spMk id="3" creationId="{3FB64DD7-E714-CB7D-7E1C-06763E93AD10}"/>
          </ac:spMkLst>
        </pc:spChg>
        <pc:spChg chg="del mod">
          <ac:chgData name="Wang Fei" userId="c682c549-b9ae-4925-a941-fc603ed67f84" providerId="ADAL" clId="{EA9C0E9A-15C3-9A45-B24D-552D6E09FD2D}" dt="2024-04-23T00:41:55.297" v="793" actId="478"/>
          <ac:spMkLst>
            <pc:docMk/>
            <pc:sldMk cId="1120748661" sldId="284"/>
            <ac:spMk id="4" creationId="{6C51B62D-AE8A-8E16-9AAC-56DA8811E8AE}"/>
          </ac:spMkLst>
        </pc:spChg>
        <pc:spChg chg="mod ord">
          <ac:chgData name="Wang Fei" userId="c682c549-b9ae-4925-a941-fc603ed67f84" providerId="ADAL" clId="{EA9C0E9A-15C3-9A45-B24D-552D6E09FD2D}" dt="2024-04-23T00:44:55.717" v="851" actId="700"/>
          <ac:spMkLst>
            <pc:docMk/>
            <pc:sldMk cId="1120748661" sldId="284"/>
            <ac:spMk id="5" creationId="{783EE463-9CC1-8106-F040-71C17222E204}"/>
          </ac:spMkLst>
        </pc:spChg>
        <pc:spChg chg="add mod">
          <ac:chgData name="Wang Fei" userId="c682c549-b9ae-4925-a941-fc603ed67f84" providerId="ADAL" clId="{EA9C0E9A-15C3-9A45-B24D-552D6E09FD2D}" dt="2024-04-23T00:44:48.407" v="850" actId="207"/>
          <ac:spMkLst>
            <pc:docMk/>
            <pc:sldMk cId="1120748661" sldId="284"/>
            <ac:spMk id="11" creationId="{E6BD2F52-2487-5B89-ADDA-9ED35B215921}"/>
          </ac:spMkLst>
        </pc:spChg>
        <pc:spChg chg="add del mod">
          <ac:chgData name="Wang Fei" userId="c682c549-b9ae-4925-a941-fc603ed67f84" providerId="ADAL" clId="{EA9C0E9A-15C3-9A45-B24D-552D6E09FD2D}" dt="2024-04-23T00:40:17.200" v="777"/>
          <ac:spMkLst>
            <pc:docMk/>
            <pc:sldMk cId="1120748661" sldId="284"/>
            <ac:spMk id="12" creationId="{88DD1C6A-51A1-5B0C-9A80-42B3ED4E1C60}"/>
          </ac:spMkLst>
        </pc:spChg>
        <pc:spChg chg="add mod ord">
          <ac:chgData name="Wang Fei" userId="c682c549-b9ae-4925-a941-fc603ed67f84" providerId="ADAL" clId="{EA9C0E9A-15C3-9A45-B24D-552D6E09FD2D}" dt="2024-04-23T00:47:21.414" v="893" actId="1076"/>
          <ac:spMkLst>
            <pc:docMk/>
            <pc:sldMk cId="1120748661" sldId="284"/>
            <ac:spMk id="13" creationId="{2060B0D2-6033-C661-DEA0-2635E3755736}"/>
          </ac:spMkLst>
        </pc:spChg>
        <pc:spChg chg="add del mod ord">
          <ac:chgData name="Wang Fei" userId="c682c549-b9ae-4925-a941-fc603ed67f84" providerId="ADAL" clId="{EA9C0E9A-15C3-9A45-B24D-552D6E09FD2D}" dt="2024-04-23T00:45:00.189" v="852" actId="478"/>
          <ac:spMkLst>
            <pc:docMk/>
            <pc:sldMk cId="1120748661" sldId="284"/>
            <ac:spMk id="14" creationId="{1FB7431E-3127-EFB9-E7D5-552338C84991}"/>
          </ac:spMkLst>
        </pc:spChg>
        <pc:spChg chg="add mod ord">
          <ac:chgData name="Wang Fei" userId="c682c549-b9ae-4925-a941-fc603ed67f84" providerId="ADAL" clId="{EA9C0E9A-15C3-9A45-B24D-552D6E09FD2D}" dt="2024-04-23T00:47:12.266" v="892" actId="1076"/>
          <ac:spMkLst>
            <pc:docMk/>
            <pc:sldMk cId="1120748661" sldId="284"/>
            <ac:spMk id="15" creationId="{3AD8E749-E422-0038-ABAD-0B6ECBBA35E0}"/>
          </ac:spMkLst>
        </pc:spChg>
        <pc:spChg chg="add del mod ord">
          <ac:chgData name="Wang Fei" userId="c682c549-b9ae-4925-a941-fc603ed67f84" providerId="ADAL" clId="{EA9C0E9A-15C3-9A45-B24D-552D6E09FD2D}" dt="2024-04-23T00:45:02.095" v="853" actId="478"/>
          <ac:spMkLst>
            <pc:docMk/>
            <pc:sldMk cId="1120748661" sldId="284"/>
            <ac:spMk id="16" creationId="{97ABBFC9-D004-2E02-2BDC-74150FDD53E4}"/>
          </ac:spMkLst>
        </pc:spChg>
        <pc:picChg chg="mod">
          <ac:chgData name="Wang Fei" userId="c682c549-b9ae-4925-a941-fc603ed67f84" providerId="ADAL" clId="{EA9C0E9A-15C3-9A45-B24D-552D6E09FD2D}" dt="2024-04-23T00:45:31.415" v="872" actId="1076"/>
          <ac:picMkLst>
            <pc:docMk/>
            <pc:sldMk cId="1120748661" sldId="284"/>
            <ac:picMk id="6" creationId="{5ACAFEE3-33AF-6900-E862-AF67E3B99888}"/>
          </ac:picMkLst>
        </pc:picChg>
        <pc:picChg chg="del">
          <ac:chgData name="Wang Fei" userId="c682c549-b9ae-4925-a941-fc603ed67f84" providerId="ADAL" clId="{EA9C0E9A-15C3-9A45-B24D-552D6E09FD2D}" dt="2024-04-23T00:39:00.720" v="746" actId="478"/>
          <ac:picMkLst>
            <pc:docMk/>
            <pc:sldMk cId="1120748661" sldId="284"/>
            <ac:picMk id="7" creationId="{B6C06AF5-25D3-1E79-D065-314DF4532A0F}"/>
          </ac:picMkLst>
        </pc:picChg>
        <pc:picChg chg="mod">
          <ac:chgData name="Wang Fei" userId="c682c549-b9ae-4925-a941-fc603ed67f84" providerId="ADAL" clId="{EA9C0E9A-15C3-9A45-B24D-552D6E09FD2D}" dt="2024-04-23T00:39:47.695" v="758" actId="1076"/>
          <ac:picMkLst>
            <pc:docMk/>
            <pc:sldMk cId="1120748661" sldId="284"/>
            <ac:picMk id="8" creationId="{19BA03C8-6B8F-CDD7-136D-99A0E115D050}"/>
          </ac:picMkLst>
        </pc:picChg>
        <pc:cxnChg chg="add del mod">
          <ac:chgData name="Wang Fei" userId="c682c549-b9ae-4925-a941-fc603ed67f84" providerId="ADAL" clId="{EA9C0E9A-15C3-9A45-B24D-552D6E09FD2D}" dt="2024-04-23T00:39:24.100" v="752" actId="478"/>
          <ac:cxnSpMkLst>
            <pc:docMk/>
            <pc:sldMk cId="1120748661" sldId="284"/>
            <ac:cxnSpMk id="10" creationId="{F42B3E11-951C-7908-338C-434AFF3632C2}"/>
          </ac:cxnSpMkLst>
        </pc:cxnChg>
      </pc:sldChg>
      <pc:sldChg chg="addSp delSp modSp add mod">
        <pc:chgData name="Wang Fei" userId="c682c549-b9ae-4925-a941-fc603ed67f84" providerId="ADAL" clId="{EA9C0E9A-15C3-9A45-B24D-552D6E09FD2D}" dt="2024-04-23T00:50:02.454" v="919" actId="1076"/>
        <pc:sldMkLst>
          <pc:docMk/>
          <pc:sldMk cId="1483148989" sldId="285"/>
        </pc:sldMkLst>
        <pc:spChg chg="add del mod">
          <ac:chgData name="Wang Fei" userId="c682c549-b9ae-4925-a941-fc603ed67f84" providerId="ADAL" clId="{EA9C0E9A-15C3-9A45-B24D-552D6E09FD2D}" dt="2024-04-23T00:49:30.658" v="905" actId="478"/>
          <ac:spMkLst>
            <pc:docMk/>
            <pc:sldMk cId="1483148989" sldId="285"/>
            <ac:spMk id="7" creationId="{02715CFD-8988-5CEB-5EEA-16DE1179EEC6}"/>
          </ac:spMkLst>
        </pc:spChg>
        <pc:spChg chg="add mod">
          <ac:chgData name="Wang Fei" userId="c682c549-b9ae-4925-a941-fc603ed67f84" providerId="ADAL" clId="{EA9C0E9A-15C3-9A45-B24D-552D6E09FD2D}" dt="2024-04-23T00:49:55.995" v="917" actId="1076"/>
          <ac:spMkLst>
            <pc:docMk/>
            <pc:sldMk cId="1483148989" sldId="285"/>
            <ac:spMk id="9" creationId="{8B3546DA-5893-2CD4-8412-DF4B7B0BB786}"/>
          </ac:spMkLst>
        </pc:spChg>
        <pc:spChg chg="del">
          <ac:chgData name="Wang Fei" userId="c682c549-b9ae-4925-a941-fc603ed67f84" providerId="ADAL" clId="{EA9C0E9A-15C3-9A45-B24D-552D6E09FD2D}" dt="2024-04-23T00:49:10.224" v="899" actId="478"/>
          <ac:spMkLst>
            <pc:docMk/>
            <pc:sldMk cId="1483148989" sldId="285"/>
            <ac:spMk id="11" creationId="{E6BD2F52-2487-5B89-ADDA-9ED35B215921}"/>
          </ac:spMkLst>
        </pc:spChg>
        <pc:spChg chg="mod">
          <ac:chgData name="Wang Fei" userId="c682c549-b9ae-4925-a941-fc603ed67f84" providerId="ADAL" clId="{EA9C0E9A-15C3-9A45-B24D-552D6E09FD2D}" dt="2024-04-23T00:50:02.454" v="919" actId="1076"/>
          <ac:spMkLst>
            <pc:docMk/>
            <pc:sldMk cId="1483148989" sldId="285"/>
            <ac:spMk id="13" creationId="{2060B0D2-6033-C661-DEA0-2635E3755736}"/>
          </ac:spMkLst>
        </pc:spChg>
        <pc:spChg chg="del">
          <ac:chgData name="Wang Fei" userId="c682c549-b9ae-4925-a941-fc603ed67f84" providerId="ADAL" clId="{EA9C0E9A-15C3-9A45-B24D-552D6E09FD2D}" dt="2024-04-23T00:49:26.056" v="904" actId="478"/>
          <ac:spMkLst>
            <pc:docMk/>
            <pc:sldMk cId="1483148989" sldId="285"/>
            <ac:spMk id="15" creationId="{3AD8E749-E422-0038-ABAD-0B6ECBBA35E0}"/>
          </ac:spMkLst>
        </pc:spChg>
        <pc:picChg chg="add mod">
          <ac:chgData name="Wang Fei" userId="c682c549-b9ae-4925-a941-fc603ed67f84" providerId="ADAL" clId="{EA9C0E9A-15C3-9A45-B24D-552D6E09FD2D}" dt="2024-04-23T00:49:59.102" v="918" actId="1076"/>
          <ac:picMkLst>
            <pc:docMk/>
            <pc:sldMk cId="1483148989" sldId="285"/>
            <ac:picMk id="3" creationId="{DD2472DB-2FCA-576F-9B6B-23A573B44F6E}"/>
          </ac:picMkLst>
        </pc:picChg>
        <pc:picChg chg="del">
          <ac:chgData name="Wang Fei" userId="c682c549-b9ae-4925-a941-fc603ed67f84" providerId="ADAL" clId="{EA9C0E9A-15C3-9A45-B24D-552D6E09FD2D}" dt="2024-04-23T00:49:08.748" v="898" actId="478"/>
          <ac:picMkLst>
            <pc:docMk/>
            <pc:sldMk cId="1483148989" sldId="285"/>
            <ac:picMk id="6" creationId="{5ACAFEE3-33AF-6900-E862-AF67E3B99888}"/>
          </ac:picMkLst>
        </pc:picChg>
        <pc:picChg chg="del">
          <ac:chgData name="Wang Fei" userId="c682c549-b9ae-4925-a941-fc603ed67f84" providerId="ADAL" clId="{EA9C0E9A-15C3-9A45-B24D-552D6E09FD2D}" dt="2024-04-23T00:49:11.520" v="900" actId="478"/>
          <ac:picMkLst>
            <pc:docMk/>
            <pc:sldMk cId="1483148989" sldId="285"/>
            <ac:picMk id="8" creationId="{19BA03C8-6B8F-CDD7-136D-99A0E115D050}"/>
          </ac:picMkLst>
        </pc:picChg>
      </pc:sldChg>
      <pc:sldChg chg="addSp delSp modSp new mod modClrScheme chgLayout">
        <pc:chgData name="Wang Fei" userId="c682c549-b9ae-4925-a941-fc603ed67f84" providerId="ADAL" clId="{EA9C0E9A-15C3-9A45-B24D-552D6E09FD2D}" dt="2024-04-23T00:58:30.421" v="972" actId="1076"/>
        <pc:sldMkLst>
          <pc:docMk/>
          <pc:sldMk cId="1159029031" sldId="286"/>
        </pc:sldMkLst>
        <pc:spChg chg="del mod ord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2" creationId="{ED6C16E6-C237-7DE9-C52D-E12745AD751E}"/>
          </ac:spMkLst>
        </pc:spChg>
        <pc:spChg chg="del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3" creationId="{6A7FD114-5040-B7E9-E10F-8DCDB281617B}"/>
          </ac:spMkLst>
        </pc:spChg>
        <pc:spChg chg="del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4" creationId="{235AC849-0E9D-B4E4-EBF2-0640F8AFF934}"/>
          </ac:spMkLst>
        </pc:spChg>
        <pc:spChg chg="del mod ord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5" creationId="{54E68963-AD7B-8312-A4B9-5BECB8B83C6A}"/>
          </ac:spMkLst>
        </pc:spChg>
        <pc:spChg chg="del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6" creationId="{8B329F9B-9245-0C13-1987-564EB0080F94}"/>
          </ac:spMkLst>
        </pc:spChg>
        <pc:spChg chg="del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7" creationId="{FCB91B2E-BBA4-625D-552E-1804B3FF43DD}"/>
          </ac:spMkLst>
        </pc:spChg>
        <pc:spChg chg="del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8" creationId="{635E0109-A85B-E004-4137-B0E627A6CF6B}"/>
          </ac:spMkLst>
        </pc:spChg>
        <pc:spChg chg="del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9" creationId="{41B44CE4-BECB-6874-AB20-F91CBE0543E7}"/>
          </ac:spMkLst>
        </pc:spChg>
        <pc:spChg chg="del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10" creationId="{4197574E-1235-D75E-0C98-7465AA804AF7}"/>
          </ac:spMkLst>
        </pc:spChg>
        <pc:spChg chg="mod ord">
          <ac:chgData name="Wang Fei" userId="c682c549-b9ae-4925-a941-fc603ed67f84" providerId="ADAL" clId="{EA9C0E9A-15C3-9A45-B24D-552D6E09FD2D}" dt="2024-04-23T00:53:56.868" v="949" actId="700"/>
          <ac:spMkLst>
            <pc:docMk/>
            <pc:sldMk cId="1159029031" sldId="286"/>
            <ac:spMk id="11" creationId="{CE067127-7772-FCEA-3B95-07718A8524F0}"/>
          </ac:spMkLst>
        </pc:spChg>
        <pc:spChg chg="add del mod ord">
          <ac:chgData name="Wang Fei" userId="c682c549-b9ae-4925-a941-fc603ed67f84" providerId="ADAL" clId="{EA9C0E9A-15C3-9A45-B24D-552D6E09FD2D}" dt="2024-04-23T00:54:16.425" v="950" actId="478"/>
          <ac:spMkLst>
            <pc:docMk/>
            <pc:sldMk cId="1159029031" sldId="286"/>
            <ac:spMk id="12" creationId="{000EDA78-DCB0-FEA9-9E77-534D0340E71A}"/>
          </ac:spMkLst>
        </pc:spChg>
        <pc:spChg chg="add del mod ord">
          <ac:chgData name="Wang Fei" userId="c682c549-b9ae-4925-a941-fc603ed67f84" providerId="ADAL" clId="{EA9C0E9A-15C3-9A45-B24D-552D6E09FD2D}" dt="2024-04-23T00:54:16.425" v="950" actId="478"/>
          <ac:spMkLst>
            <pc:docMk/>
            <pc:sldMk cId="1159029031" sldId="286"/>
            <ac:spMk id="13" creationId="{E319E0BA-D2CC-185B-2A5E-0ADE81B6E559}"/>
          </ac:spMkLst>
        </pc:spChg>
        <pc:spChg chg="add mod">
          <ac:chgData name="Wang Fei" userId="c682c549-b9ae-4925-a941-fc603ed67f84" providerId="ADAL" clId="{EA9C0E9A-15C3-9A45-B24D-552D6E09FD2D}" dt="2024-04-23T00:54:41.392" v="957" actId="1076"/>
          <ac:spMkLst>
            <pc:docMk/>
            <pc:sldMk cId="1159029031" sldId="286"/>
            <ac:spMk id="14" creationId="{B28C1A9C-AD94-8B7F-5CE7-05DAA9EBFBA5}"/>
          </ac:spMkLst>
        </pc:spChg>
        <pc:spChg chg="add del mod">
          <ac:chgData name="Wang Fei" userId="c682c549-b9ae-4925-a941-fc603ed67f84" providerId="ADAL" clId="{EA9C0E9A-15C3-9A45-B24D-552D6E09FD2D}" dt="2024-04-23T00:54:27.609" v="954" actId="478"/>
          <ac:spMkLst>
            <pc:docMk/>
            <pc:sldMk cId="1159029031" sldId="286"/>
            <ac:spMk id="15" creationId="{9A04ACBF-9AE8-2EA5-8868-8B15F74D4E57}"/>
          </ac:spMkLst>
        </pc:spChg>
        <pc:spChg chg="add mod">
          <ac:chgData name="Wang Fei" userId="c682c549-b9ae-4925-a941-fc603ed67f84" providerId="ADAL" clId="{EA9C0E9A-15C3-9A45-B24D-552D6E09FD2D}" dt="2024-04-23T00:58:30.421" v="972" actId="1076"/>
          <ac:spMkLst>
            <pc:docMk/>
            <pc:sldMk cId="1159029031" sldId="286"/>
            <ac:spMk id="17" creationId="{31E658B4-8B8D-0591-3D35-18F937705F83}"/>
          </ac:spMkLst>
        </pc:spChg>
        <pc:picChg chg="add mod">
          <ac:chgData name="Wang Fei" userId="c682c549-b9ae-4925-a941-fc603ed67f84" providerId="ADAL" clId="{EA9C0E9A-15C3-9A45-B24D-552D6E09FD2D}" dt="2024-04-23T00:54:35.772" v="956" actId="1076"/>
          <ac:picMkLst>
            <pc:docMk/>
            <pc:sldMk cId="1159029031" sldId="286"/>
            <ac:picMk id="16" creationId="{BEA2EE23-C4FE-944F-D75C-9BBF5C9D7580}"/>
          </ac:picMkLst>
        </pc:picChg>
      </pc:sldChg>
      <pc:sldChg chg="addSp delSp modSp add del mod">
        <pc:chgData name="Wang Fei" userId="c682c549-b9ae-4925-a941-fc603ed67f84" providerId="ADAL" clId="{EA9C0E9A-15C3-9A45-B24D-552D6E09FD2D}" dt="2024-04-23T01:09:23.207" v="1057" actId="21"/>
        <pc:sldMkLst>
          <pc:docMk/>
          <pc:sldMk cId="4031776860" sldId="287"/>
        </pc:sldMkLst>
        <pc:spChg chg="add del mod">
          <ac:chgData name="Wang Fei" userId="c682c549-b9ae-4925-a941-fc603ed67f84" providerId="ADAL" clId="{EA9C0E9A-15C3-9A45-B24D-552D6E09FD2D}" dt="2024-04-23T01:04:40.075" v="1027" actId="478"/>
          <ac:spMkLst>
            <pc:docMk/>
            <pc:sldMk cId="4031776860" sldId="287"/>
            <ac:spMk id="3" creationId="{C538CEEA-C55C-BBB7-6E06-B2DF79614355}"/>
          </ac:spMkLst>
        </pc:spChg>
        <pc:spChg chg="add mod">
          <ac:chgData name="Wang Fei" userId="c682c549-b9ae-4925-a941-fc603ed67f84" providerId="ADAL" clId="{EA9C0E9A-15C3-9A45-B24D-552D6E09FD2D}" dt="2024-04-23T01:08:45.223" v="1053" actId="1076"/>
          <ac:spMkLst>
            <pc:docMk/>
            <pc:sldMk cId="4031776860" sldId="287"/>
            <ac:spMk id="4" creationId="{5BE36327-1FFD-6432-1FD9-F00B51DD945E}"/>
          </ac:spMkLst>
        </pc:spChg>
        <pc:spChg chg="mod">
          <ac:chgData name="Wang Fei" userId="c682c549-b9ae-4925-a941-fc603ed67f84" providerId="ADAL" clId="{EA9C0E9A-15C3-9A45-B24D-552D6E09FD2D}" dt="2024-04-23T01:08:41.961" v="1052" actId="1076"/>
          <ac:spMkLst>
            <pc:docMk/>
            <pc:sldMk cId="4031776860" sldId="287"/>
            <ac:spMk id="14" creationId="{B28C1A9C-AD94-8B7F-5CE7-05DAA9EBFBA5}"/>
          </ac:spMkLst>
        </pc:spChg>
        <pc:spChg chg="del mod">
          <ac:chgData name="Wang Fei" userId="c682c549-b9ae-4925-a941-fc603ed67f84" providerId="ADAL" clId="{EA9C0E9A-15C3-9A45-B24D-552D6E09FD2D}" dt="2024-04-23T01:04:49.447" v="1030" actId="478"/>
          <ac:spMkLst>
            <pc:docMk/>
            <pc:sldMk cId="4031776860" sldId="287"/>
            <ac:spMk id="17" creationId="{31E658B4-8B8D-0591-3D35-18F937705F83}"/>
          </ac:spMkLst>
        </pc:spChg>
        <pc:picChg chg="add mod">
          <ac:chgData name="Wang Fei" userId="c682c549-b9ae-4925-a941-fc603ed67f84" providerId="ADAL" clId="{EA9C0E9A-15C3-9A45-B24D-552D6E09FD2D}" dt="2024-04-23T01:06:23.673" v="1037" actId="1076"/>
          <ac:picMkLst>
            <pc:docMk/>
            <pc:sldMk cId="4031776860" sldId="287"/>
            <ac:picMk id="2" creationId="{F93CF3F0-A84C-EE2E-B684-8EE8207DC031}"/>
          </ac:picMkLst>
        </pc:picChg>
        <pc:picChg chg="add del mod">
          <ac:chgData name="Wang Fei" userId="c682c549-b9ae-4925-a941-fc603ed67f84" providerId="ADAL" clId="{EA9C0E9A-15C3-9A45-B24D-552D6E09FD2D}" dt="2024-04-23T01:09:23.207" v="1057" actId="21"/>
          <ac:picMkLst>
            <pc:docMk/>
            <pc:sldMk cId="4031776860" sldId="287"/>
            <ac:picMk id="5" creationId="{6CABBC38-A0B2-D20B-1780-410824CD80CC}"/>
          </ac:picMkLst>
        </pc:picChg>
        <pc:picChg chg="del">
          <ac:chgData name="Wang Fei" userId="c682c549-b9ae-4925-a941-fc603ed67f84" providerId="ADAL" clId="{EA9C0E9A-15C3-9A45-B24D-552D6E09FD2D}" dt="2024-04-23T01:02:39.912" v="1005" actId="478"/>
          <ac:picMkLst>
            <pc:docMk/>
            <pc:sldMk cId="4031776860" sldId="287"/>
            <ac:picMk id="16" creationId="{BEA2EE23-C4FE-944F-D75C-9BBF5C9D7580}"/>
          </ac:picMkLst>
        </pc:picChg>
      </pc:sldChg>
      <pc:sldChg chg="addSp delSp modSp add mod">
        <pc:chgData name="Wang Fei" userId="c682c549-b9ae-4925-a941-fc603ed67f84" providerId="ADAL" clId="{EA9C0E9A-15C3-9A45-B24D-552D6E09FD2D}" dt="2024-04-23T01:09:42.275" v="1066"/>
        <pc:sldMkLst>
          <pc:docMk/>
          <pc:sldMk cId="1496226358" sldId="288"/>
        </pc:sldMkLst>
        <pc:spChg chg="del mod">
          <ac:chgData name="Wang Fei" userId="c682c549-b9ae-4925-a941-fc603ed67f84" providerId="ADAL" clId="{EA9C0E9A-15C3-9A45-B24D-552D6E09FD2D}" dt="2024-04-23T01:09:42.275" v="1066"/>
          <ac:spMkLst>
            <pc:docMk/>
            <pc:sldMk cId="1496226358" sldId="288"/>
            <ac:spMk id="4" creationId="{5BE36327-1FFD-6432-1FD9-F00B51DD945E}"/>
          </ac:spMkLst>
        </pc:spChg>
        <pc:picChg chg="del">
          <ac:chgData name="Wang Fei" userId="c682c549-b9ae-4925-a941-fc603ed67f84" providerId="ADAL" clId="{EA9C0E9A-15C3-9A45-B24D-552D6E09FD2D}" dt="2024-04-23T01:09:28.130" v="1059" actId="478"/>
          <ac:picMkLst>
            <pc:docMk/>
            <pc:sldMk cId="1496226358" sldId="288"/>
            <ac:picMk id="2" creationId="{F93CF3F0-A84C-EE2E-B684-8EE8207DC031}"/>
          </ac:picMkLst>
        </pc:picChg>
        <pc:picChg chg="add mod">
          <ac:chgData name="Wang Fei" userId="c682c549-b9ae-4925-a941-fc603ed67f84" providerId="ADAL" clId="{EA9C0E9A-15C3-9A45-B24D-552D6E09FD2D}" dt="2024-04-23T01:09:38.424" v="1064" actId="1076"/>
          <ac:picMkLst>
            <pc:docMk/>
            <pc:sldMk cId="1496226358" sldId="288"/>
            <ac:picMk id="3" creationId="{D73864DF-E6C2-2FBC-77DE-8A6E2F52C7C6}"/>
          </ac:picMkLst>
        </pc:picChg>
        <pc:picChg chg="del">
          <ac:chgData name="Wang Fei" userId="c682c549-b9ae-4925-a941-fc603ed67f84" providerId="ADAL" clId="{EA9C0E9A-15C3-9A45-B24D-552D6E09FD2D}" dt="2024-04-23T01:09:15.882" v="1056" actId="21"/>
          <ac:picMkLst>
            <pc:docMk/>
            <pc:sldMk cId="1496226358" sldId="288"/>
            <ac:picMk id="5" creationId="{6CABBC38-A0B2-D20B-1780-410824CD80CC}"/>
          </ac:picMkLst>
        </pc:picChg>
      </pc:sldChg>
      <pc:sldChg chg="addSp delSp modSp add mod">
        <pc:chgData name="Wang Fei" userId="c682c549-b9ae-4925-a941-fc603ed67f84" providerId="ADAL" clId="{EA9C0E9A-15C3-9A45-B24D-552D6E09FD2D}" dt="2024-04-23T13:02:05.311" v="1077" actId="1076"/>
        <pc:sldMkLst>
          <pc:docMk/>
          <pc:sldMk cId="890361506" sldId="289"/>
        </pc:sldMkLst>
        <pc:spChg chg="del mod">
          <ac:chgData name="Wang Fei" userId="c682c549-b9ae-4925-a941-fc603ed67f84" providerId="ADAL" clId="{EA9C0E9A-15C3-9A45-B24D-552D6E09FD2D}" dt="2024-04-23T13:01:47.699" v="1070" actId="478"/>
          <ac:spMkLst>
            <pc:docMk/>
            <pc:sldMk cId="890361506" sldId="289"/>
            <ac:spMk id="4" creationId="{5BE36327-1FFD-6432-1FD9-F00B51DD945E}"/>
          </ac:spMkLst>
        </pc:spChg>
        <pc:spChg chg="add del">
          <ac:chgData name="Wang Fei" userId="c682c549-b9ae-4925-a941-fc603ed67f84" providerId="ADAL" clId="{EA9C0E9A-15C3-9A45-B24D-552D6E09FD2D}" dt="2024-04-23T13:01:51.515" v="1072" actId="22"/>
          <ac:spMkLst>
            <pc:docMk/>
            <pc:sldMk cId="890361506" sldId="289"/>
            <ac:spMk id="5" creationId="{AA3B2F89-B09A-A75D-853D-131E7730EC07}"/>
          </ac:spMkLst>
        </pc:spChg>
        <pc:spChg chg="add mod">
          <ac:chgData name="Wang Fei" userId="c682c549-b9ae-4925-a941-fc603ed67f84" providerId="ADAL" clId="{EA9C0E9A-15C3-9A45-B24D-552D6E09FD2D}" dt="2024-04-23T13:02:05.311" v="1077" actId="1076"/>
          <ac:spMkLst>
            <pc:docMk/>
            <pc:sldMk cId="890361506" sldId="289"/>
            <ac:spMk id="7" creationId="{BDCF5030-306B-86A7-A8E5-828C46576BC4}"/>
          </ac:spMkLst>
        </pc:spChg>
        <pc:picChg chg="del">
          <ac:chgData name="Wang Fei" userId="c682c549-b9ae-4925-a941-fc603ed67f84" providerId="ADAL" clId="{EA9C0E9A-15C3-9A45-B24D-552D6E09FD2D}" dt="2024-04-23T13:01:44.731" v="1068" actId="478"/>
          <ac:picMkLst>
            <pc:docMk/>
            <pc:sldMk cId="890361506" sldId="289"/>
            <ac:picMk id="2" creationId="{F93CF3F0-A84C-EE2E-B684-8EE8207DC031}"/>
          </ac:picMkLst>
        </pc:picChg>
      </pc:sldChg>
      <pc:sldMasterChg chg="delSp modSp mod modSldLayout">
        <pc:chgData name="Wang Fei" userId="c682c549-b9ae-4925-a941-fc603ed67f84" providerId="ADAL" clId="{EA9C0E9A-15C3-9A45-B24D-552D6E09FD2D}" dt="2024-04-23T00:22:16.111" v="207" actId="478"/>
        <pc:sldMasterMkLst>
          <pc:docMk/>
          <pc:sldMasterMk cId="1322357190" sldId="2147483648"/>
        </pc:sldMasterMkLst>
        <pc:spChg chg="del">
          <ac:chgData name="Wang Fei" userId="c682c549-b9ae-4925-a941-fc603ed67f84" providerId="ADAL" clId="{EA9C0E9A-15C3-9A45-B24D-552D6E09FD2D}" dt="2024-04-23T00:17:01.771" v="132" actId="478"/>
          <ac:spMkLst>
            <pc:docMk/>
            <pc:sldMasterMk cId="1322357190" sldId="2147483648"/>
            <ac:spMk id="13" creationId="{710F293A-37AC-4A72-A56D-2A65F8EA2CEE}"/>
          </ac:spMkLst>
        </pc:spChg>
        <pc:spChg chg="mod">
          <ac:chgData name="Wang Fei" userId="c682c549-b9ae-4925-a941-fc603ed67f84" providerId="ADAL" clId="{EA9C0E9A-15C3-9A45-B24D-552D6E09FD2D}" dt="2024-04-23T00:17:11.236" v="134" actId="403"/>
          <ac:spMkLst>
            <pc:docMk/>
            <pc:sldMasterMk cId="1322357190" sldId="2147483648"/>
            <ac:spMk id="14" creationId="{EE0BB053-ED5B-47E1-ABB2-815094654C14}"/>
          </ac:spMkLst>
        </pc:spChg>
        <pc:spChg chg="del">
          <ac:chgData name="Wang Fei" userId="c682c549-b9ae-4925-a941-fc603ed67f84" providerId="ADAL" clId="{EA9C0E9A-15C3-9A45-B24D-552D6E09FD2D}" dt="2024-04-23T00:17:04.886" v="133" actId="478"/>
          <ac:spMkLst>
            <pc:docMk/>
            <pc:sldMasterMk cId="1322357190" sldId="2147483648"/>
            <ac:spMk id="15" creationId="{790B7F12-A295-4495-AE4A-7640863C8828}"/>
          </ac:spMkLst>
        </pc:spChg>
        <pc:sldLayoutChg chg="delSp mod">
          <pc:chgData name="Wang Fei" userId="c682c549-b9ae-4925-a941-fc603ed67f84" providerId="ADAL" clId="{EA9C0E9A-15C3-9A45-B24D-552D6E09FD2D}" dt="2024-04-23T00:17:36.226" v="136" actId="478"/>
          <pc:sldLayoutMkLst>
            <pc:docMk/>
            <pc:sldMasterMk cId="1322357190" sldId="2147483648"/>
            <pc:sldLayoutMk cId="2260922238" sldId="2147483650"/>
          </pc:sldLayoutMkLst>
          <pc:spChg chg="del">
            <ac:chgData name="Wang Fei" userId="c682c549-b9ae-4925-a941-fc603ed67f84" providerId="ADAL" clId="{EA9C0E9A-15C3-9A45-B24D-552D6E09FD2D}" dt="2024-04-23T00:17:30.726" v="135" actId="478"/>
            <ac:spMkLst>
              <pc:docMk/>
              <pc:sldMasterMk cId="1322357190" sldId="2147483648"/>
              <pc:sldLayoutMk cId="2260922238" sldId="2147483650"/>
              <ac:spMk id="20" creationId="{1847553A-14C8-45EB-88C7-05CE63B7E34D}"/>
            </ac:spMkLst>
          </pc:spChg>
          <pc:spChg chg="del">
            <ac:chgData name="Wang Fei" userId="c682c549-b9ae-4925-a941-fc603ed67f84" providerId="ADAL" clId="{EA9C0E9A-15C3-9A45-B24D-552D6E09FD2D}" dt="2024-04-23T00:17:36.226" v="136" actId="478"/>
            <ac:spMkLst>
              <pc:docMk/>
              <pc:sldMasterMk cId="1322357190" sldId="2147483648"/>
              <pc:sldLayoutMk cId="2260922238" sldId="2147483650"/>
              <ac:spMk id="22" creationId="{FBD26C03-0B97-464A-A39C-A1F339DBAC8B}"/>
            </ac:spMkLst>
          </pc:spChg>
        </pc:sldLayoutChg>
        <pc:sldLayoutChg chg="delSp mod">
          <pc:chgData name="Wang Fei" userId="c682c549-b9ae-4925-a941-fc603ed67f84" providerId="ADAL" clId="{EA9C0E9A-15C3-9A45-B24D-552D6E09FD2D}" dt="2024-04-23T00:17:54.887" v="140" actId="478"/>
          <pc:sldLayoutMkLst>
            <pc:docMk/>
            <pc:sldMasterMk cId="1322357190" sldId="2147483648"/>
            <pc:sldLayoutMk cId="2074144488" sldId="2147483651"/>
          </pc:sldLayoutMkLst>
          <pc:spChg chg="del">
            <ac:chgData name="Wang Fei" userId="c682c549-b9ae-4925-a941-fc603ed67f84" providerId="ADAL" clId="{EA9C0E9A-15C3-9A45-B24D-552D6E09FD2D}" dt="2024-04-23T00:17:51.360" v="139" actId="478"/>
            <ac:spMkLst>
              <pc:docMk/>
              <pc:sldMasterMk cId="1322357190" sldId="2147483648"/>
              <pc:sldLayoutMk cId="2074144488" sldId="2147483651"/>
              <ac:spMk id="41" creationId="{B2A74AF7-DFFE-4795-8CF0-8C90F6C3E5D7}"/>
            </ac:spMkLst>
          </pc:spChg>
          <pc:spChg chg="del">
            <ac:chgData name="Wang Fei" userId="c682c549-b9ae-4925-a941-fc603ed67f84" providerId="ADAL" clId="{EA9C0E9A-15C3-9A45-B24D-552D6E09FD2D}" dt="2024-04-23T00:17:54.887" v="140" actId="478"/>
            <ac:spMkLst>
              <pc:docMk/>
              <pc:sldMasterMk cId="1322357190" sldId="2147483648"/>
              <pc:sldLayoutMk cId="2074144488" sldId="2147483651"/>
              <ac:spMk id="43" creationId="{21EA3114-5B31-47ED-9AB6-EE59E580379D}"/>
            </ac:spMkLst>
          </pc:spChg>
        </pc:sldLayoutChg>
        <pc:sldLayoutChg chg="delSp mod">
          <pc:chgData name="Wang Fei" userId="c682c549-b9ae-4925-a941-fc603ed67f84" providerId="ADAL" clId="{EA9C0E9A-15C3-9A45-B24D-552D6E09FD2D}" dt="2024-04-23T00:17:43.551" v="138" actId="478"/>
          <pc:sldLayoutMkLst>
            <pc:docMk/>
            <pc:sldMasterMk cId="1322357190" sldId="2147483648"/>
            <pc:sldLayoutMk cId="3391310452" sldId="2147483652"/>
          </pc:sldLayoutMkLst>
          <pc:spChg chg="del">
            <ac:chgData name="Wang Fei" userId="c682c549-b9ae-4925-a941-fc603ed67f84" providerId="ADAL" clId="{EA9C0E9A-15C3-9A45-B24D-552D6E09FD2D}" dt="2024-04-23T00:17:41.783" v="137" actId="478"/>
            <ac:spMkLst>
              <pc:docMk/>
              <pc:sldMasterMk cId="1322357190" sldId="2147483648"/>
              <pc:sldLayoutMk cId="3391310452" sldId="2147483652"/>
              <ac:spMk id="20" creationId="{AB492A3E-766F-42FE-A5F7-88807B595947}"/>
            </ac:spMkLst>
          </pc:spChg>
          <pc:spChg chg="del">
            <ac:chgData name="Wang Fei" userId="c682c549-b9ae-4925-a941-fc603ed67f84" providerId="ADAL" clId="{EA9C0E9A-15C3-9A45-B24D-552D6E09FD2D}" dt="2024-04-23T00:17:43.551" v="138" actId="478"/>
            <ac:spMkLst>
              <pc:docMk/>
              <pc:sldMasterMk cId="1322357190" sldId="2147483648"/>
              <pc:sldLayoutMk cId="3391310452" sldId="2147483652"/>
              <ac:spMk id="22" creationId="{1C2E5CE3-E252-4255-BF5E-8B4F1F3A1635}"/>
            </ac:spMkLst>
          </pc:spChg>
        </pc:sldLayoutChg>
        <pc:sldLayoutChg chg="delSp modSp mod">
          <pc:chgData name="Wang Fei" userId="c682c549-b9ae-4925-a941-fc603ed67f84" providerId="ADAL" clId="{EA9C0E9A-15C3-9A45-B24D-552D6E09FD2D}" dt="2024-04-23T00:18:05.803" v="143" actId="478"/>
          <pc:sldLayoutMkLst>
            <pc:docMk/>
            <pc:sldMasterMk cId="1322357190" sldId="2147483648"/>
            <pc:sldLayoutMk cId="3641324145" sldId="2147483653"/>
          </pc:sldLayoutMkLst>
          <pc:spChg chg="del">
            <ac:chgData name="Wang Fei" userId="c682c549-b9ae-4925-a941-fc603ed67f84" providerId="ADAL" clId="{EA9C0E9A-15C3-9A45-B24D-552D6E09FD2D}" dt="2024-04-23T00:18:01.369" v="141" actId="478"/>
            <ac:spMkLst>
              <pc:docMk/>
              <pc:sldMasterMk cId="1322357190" sldId="2147483648"/>
              <pc:sldLayoutMk cId="3641324145" sldId="2147483653"/>
              <ac:spMk id="22" creationId="{54442D89-5EE7-4BC5-A35D-B0F93DD36269}"/>
            </ac:spMkLst>
          </pc:spChg>
          <pc:spChg chg="del mod">
            <ac:chgData name="Wang Fei" userId="c682c549-b9ae-4925-a941-fc603ed67f84" providerId="ADAL" clId="{EA9C0E9A-15C3-9A45-B24D-552D6E09FD2D}" dt="2024-04-23T00:18:05.803" v="143" actId="478"/>
            <ac:spMkLst>
              <pc:docMk/>
              <pc:sldMasterMk cId="1322357190" sldId="2147483648"/>
              <pc:sldLayoutMk cId="3641324145" sldId="2147483653"/>
              <ac:spMk id="24" creationId="{1EAC24B5-8E72-46CA-9A6A-4A6D6EA2C064}"/>
            </ac:spMkLst>
          </pc:spChg>
        </pc:sldLayoutChg>
        <pc:sldLayoutChg chg="delSp modSp mod">
          <pc:chgData name="Wang Fei" userId="c682c549-b9ae-4925-a941-fc603ed67f84" providerId="ADAL" clId="{EA9C0E9A-15C3-9A45-B24D-552D6E09FD2D}" dt="2024-04-23T00:18:15.928" v="146" actId="478"/>
          <pc:sldLayoutMkLst>
            <pc:docMk/>
            <pc:sldMasterMk cId="1322357190" sldId="2147483648"/>
            <pc:sldLayoutMk cId="2319137910" sldId="2147483654"/>
          </pc:sldLayoutMkLst>
          <pc:spChg chg="del mod">
            <ac:chgData name="Wang Fei" userId="c682c549-b9ae-4925-a941-fc603ed67f84" providerId="ADAL" clId="{EA9C0E9A-15C3-9A45-B24D-552D6E09FD2D}" dt="2024-04-23T00:18:12.516" v="145" actId="478"/>
            <ac:spMkLst>
              <pc:docMk/>
              <pc:sldMasterMk cId="1322357190" sldId="2147483648"/>
              <pc:sldLayoutMk cId="2319137910" sldId="2147483654"/>
              <ac:spMk id="18" creationId="{D89CE923-C669-4E0E-8161-BB328133EE8B}"/>
            </ac:spMkLst>
          </pc:spChg>
          <pc:spChg chg="del">
            <ac:chgData name="Wang Fei" userId="c682c549-b9ae-4925-a941-fc603ed67f84" providerId="ADAL" clId="{EA9C0E9A-15C3-9A45-B24D-552D6E09FD2D}" dt="2024-04-23T00:18:15.928" v="146" actId="478"/>
            <ac:spMkLst>
              <pc:docMk/>
              <pc:sldMasterMk cId="1322357190" sldId="2147483648"/>
              <pc:sldLayoutMk cId="2319137910" sldId="2147483654"/>
              <ac:spMk id="20" creationId="{A2A3BC0C-B522-4DA2-BBC0-AC180D8B2C9A}"/>
            </ac:spMkLst>
          </pc:spChg>
        </pc:sldLayoutChg>
        <pc:sldLayoutChg chg="delSp mod">
          <pc:chgData name="Wang Fei" userId="c682c549-b9ae-4925-a941-fc603ed67f84" providerId="ADAL" clId="{EA9C0E9A-15C3-9A45-B24D-552D6E09FD2D}" dt="2024-04-23T00:18:26.555" v="148" actId="478"/>
          <pc:sldLayoutMkLst>
            <pc:docMk/>
            <pc:sldMasterMk cId="1322357190" sldId="2147483648"/>
            <pc:sldLayoutMk cId="2385285123" sldId="2147483656"/>
          </pc:sldLayoutMkLst>
          <pc:spChg chg="del">
            <ac:chgData name="Wang Fei" userId="c682c549-b9ae-4925-a941-fc603ed67f84" providerId="ADAL" clId="{EA9C0E9A-15C3-9A45-B24D-552D6E09FD2D}" dt="2024-04-23T00:18:20.408" v="147" actId="478"/>
            <ac:spMkLst>
              <pc:docMk/>
              <pc:sldMasterMk cId="1322357190" sldId="2147483648"/>
              <pc:sldLayoutMk cId="2385285123" sldId="2147483656"/>
              <ac:spMk id="20" creationId="{48863DDD-C3CC-439D-B738-34F6E8960AFF}"/>
            </ac:spMkLst>
          </pc:spChg>
          <pc:spChg chg="del">
            <ac:chgData name="Wang Fei" userId="c682c549-b9ae-4925-a941-fc603ed67f84" providerId="ADAL" clId="{EA9C0E9A-15C3-9A45-B24D-552D6E09FD2D}" dt="2024-04-23T00:18:26.555" v="148" actId="478"/>
            <ac:spMkLst>
              <pc:docMk/>
              <pc:sldMasterMk cId="1322357190" sldId="2147483648"/>
              <pc:sldLayoutMk cId="2385285123" sldId="2147483656"/>
              <ac:spMk id="22" creationId="{5E6E1CB5-0E5F-4B44-8044-4010565FCF6D}"/>
            </ac:spMkLst>
          </pc:spChg>
        </pc:sldLayoutChg>
        <pc:sldLayoutChg chg="delSp mod">
          <pc:chgData name="Wang Fei" userId="c682c549-b9ae-4925-a941-fc603ed67f84" providerId="ADAL" clId="{EA9C0E9A-15C3-9A45-B24D-552D6E09FD2D}" dt="2024-04-23T00:21:59.808" v="205" actId="478"/>
          <pc:sldLayoutMkLst>
            <pc:docMk/>
            <pc:sldMasterMk cId="1322357190" sldId="2147483648"/>
            <pc:sldLayoutMk cId="3078761954" sldId="2147483657"/>
          </pc:sldLayoutMkLst>
          <pc:spChg chg="del">
            <ac:chgData name="Wang Fei" userId="c682c549-b9ae-4925-a941-fc603ed67f84" providerId="ADAL" clId="{EA9C0E9A-15C3-9A45-B24D-552D6E09FD2D}" dt="2024-04-23T00:21:57.408" v="204" actId="478"/>
            <ac:spMkLst>
              <pc:docMk/>
              <pc:sldMasterMk cId="1322357190" sldId="2147483648"/>
              <pc:sldLayoutMk cId="3078761954" sldId="2147483657"/>
              <ac:spMk id="20" creationId="{698D43C2-06AB-4549-BCD0-CBDCA0653292}"/>
            </ac:spMkLst>
          </pc:spChg>
          <pc:spChg chg="del">
            <ac:chgData name="Wang Fei" userId="c682c549-b9ae-4925-a941-fc603ed67f84" providerId="ADAL" clId="{EA9C0E9A-15C3-9A45-B24D-552D6E09FD2D}" dt="2024-04-23T00:21:59.808" v="205" actId="478"/>
            <ac:spMkLst>
              <pc:docMk/>
              <pc:sldMasterMk cId="1322357190" sldId="2147483648"/>
              <pc:sldLayoutMk cId="3078761954" sldId="2147483657"/>
              <ac:spMk id="22" creationId="{28A81ABF-135E-483F-9992-6F79C2F559E9}"/>
            </ac:spMkLst>
          </pc:spChg>
        </pc:sldLayoutChg>
        <pc:sldLayoutChg chg="delSp mod">
          <pc:chgData name="Wang Fei" userId="c682c549-b9ae-4925-a941-fc603ed67f84" providerId="ADAL" clId="{EA9C0E9A-15C3-9A45-B24D-552D6E09FD2D}" dt="2024-04-23T00:21:41.012" v="201" actId="478"/>
          <pc:sldLayoutMkLst>
            <pc:docMk/>
            <pc:sldMasterMk cId="1322357190" sldId="2147483648"/>
            <pc:sldLayoutMk cId="2608075937" sldId="2147483658"/>
          </pc:sldLayoutMkLst>
          <pc:spChg chg="del">
            <ac:chgData name="Wang Fei" userId="c682c549-b9ae-4925-a941-fc603ed67f84" providerId="ADAL" clId="{EA9C0E9A-15C3-9A45-B24D-552D6E09FD2D}" dt="2024-04-23T00:21:38.942" v="200" actId="478"/>
            <ac:spMkLst>
              <pc:docMk/>
              <pc:sldMasterMk cId="1322357190" sldId="2147483648"/>
              <pc:sldLayoutMk cId="2608075937" sldId="2147483658"/>
              <ac:spMk id="21" creationId="{97BCF052-161B-4AD4-AE2D-DED3FA964C2D}"/>
            </ac:spMkLst>
          </pc:spChg>
          <pc:spChg chg="del">
            <ac:chgData name="Wang Fei" userId="c682c549-b9ae-4925-a941-fc603ed67f84" providerId="ADAL" clId="{EA9C0E9A-15C3-9A45-B24D-552D6E09FD2D}" dt="2024-04-23T00:21:41.012" v="201" actId="478"/>
            <ac:spMkLst>
              <pc:docMk/>
              <pc:sldMasterMk cId="1322357190" sldId="2147483648"/>
              <pc:sldLayoutMk cId="2608075937" sldId="2147483658"/>
              <ac:spMk id="23" creationId="{4654010E-C1FB-4195-AD8B-03A8DAE012A0}"/>
            </ac:spMkLst>
          </pc:spChg>
        </pc:sldLayoutChg>
        <pc:sldLayoutChg chg="delSp mod">
          <pc:chgData name="Wang Fei" userId="c682c549-b9ae-4925-a941-fc603ed67f84" providerId="ADAL" clId="{EA9C0E9A-15C3-9A45-B24D-552D6E09FD2D}" dt="2024-04-23T00:21:49.500" v="203" actId="478"/>
          <pc:sldLayoutMkLst>
            <pc:docMk/>
            <pc:sldMasterMk cId="1322357190" sldId="2147483648"/>
            <pc:sldLayoutMk cId="327214261" sldId="2147483659"/>
          </pc:sldLayoutMkLst>
          <pc:spChg chg="del">
            <ac:chgData name="Wang Fei" userId="c682c549-b9ae-4925-a941-fc603ed67f84" providerId="ADAL" clId="{EA9C0E9A-15C3-9A45-B24D-552D6E09FD2D}" dt="2024-04-23T00:21:44.934" v="202" actId="478"/>
            <ac:spMkLst>
              <pc:docMk/>
              <pc:sldMasterMk cId="1322357190" sldId="2147483648"/>
              <pc:sldLayoutMk cId="327214261" sldId="2147483659"/>
              <ac:spMk id="21" creationId="{95A4BAFB-A1C5-4E01-9E16-ED02AADB1FA5}"/>
            </ac:spMkLst>
          </pc:spChg>
          <pc:spChg chg="del">
            <ac:chgData name="Wang Fei" userId="c682c549-b9ae-4925-a941-fc603ed67f84" providerId="ADAL" clId="{EA9C0E9A-15C3-9A45-B24D-552D6E09FD2D}" dt="2024-04-23T00:21:49.500" v="203" actId="478"/>
            <ac:spMkLst>
              <pc:docMk/>
              <pc:sldMasterMk cId="1322357190" sldId="2147483648"/>
              <pc:sldLayoutMk cId="327214261" sldId="2147483659"/>
              <ac:spMk id="23" creationId="{F78AA50C-2DC6-46C5-B2CE-FB29A305F81D}"/>
            </ac:spMkLst>
          </pc:spChg>
        </pc:sldLayoutChg>
        <pc:sldLayoutChg chg="delSp modSp mod">
          <pc:chgData name="Wang Fei" userId="c682c549-b9ae-4925-a941-fc603ed67f84" providerId="ADAL" clId="{EA9C0E9A-15C3-9A45-B24D-552D6E09FD2D}" dt="2024-04-23T00:21:12.434" v="196" actId="478"/>
          <pc:sldLayoutMkLst>
            <pc:docMk/>
            <pc:sldMasterMk cId="1322357190" sldId="2147483648"/>
            <pc:sldLayoutMk cId="858706782" sldId="2147483660"/>
          </pc:sldLayoutMkLst>
          <pc:spChg chg="del">
            <ac:chgData name="Wang Fei" userId="c682c549-b9ae-4925-a941-fc603ed67f84" providerId="ADAL" clId="{EA9C0E9A-15C3-9A45-B24D-552D6E09FD2D}" dt="2024-04-23T00:21:09.559" v="195" actId="478"/>
            <ac:spMkLst>
              <pc:docMk/>
              <pc:sldMasterMk cId="1322357190" sldId="2147483648"/>
              <pc:sldLayoutMk cId="858706782" sldId="2147483660"/>
              <ac:spMk id="12" creationId="{0A8B5FF2-6B96-4FE7-A6ED-0C89D74FAD0E}"/>
            </ac:spMkLst>
          </pc:spChg>
          <pc:spChg chg="del">
            <ac:chgData name="Wang Fei" userId="c682c549-b9ae-4925-a941-fc603ed67f84" providerId="ADAL" clId="{EA9C0E9A-15C3-9A45-B24D-552D6E09FD2D}" dt="2024-04-23T00:21:12.434" v="196" actId="478"/>
            <ac:spMkLst>
              <pc:docMk/>
              <pc:sldMasterMk cId="1322357190" sldId="2147483648"/>
              <pc:sldLayoutMk cId="858706782" sldId="2147483660"/>
              <ac:spMk id="14" creationId="{902A41BF-FE61-48B9-A0B1-94AAB15381BA}"/>
            </ac:spMkLst>
          </pc:spChg>
          <pc:picChg chg="mod">
            <ac:chgData name="Wang Fei" userId="c682c549-b9ae-4925-a941-fc603ed67f84" providerId="ADAL" clId="{EA9C0E9A-15C3-9A45-B24D-552D6E09FD2D}" dt="2024-04-23T00:21:06.899" v="194" actId="1076"/>
            <ac:picMkLst>
              <pc:docMk/>
              <pc:sldMasterMk cId="1322357190" sldId="2147483648"/>
              <pc:sldLayoutMk cId="858706782" sldId="2147483660"/>
              <ac:picMk id="2" creationId="{FEDCC43F-6D79-4D9A-A842-74287B40D334}"/>
            </ac:picMkLst>
          </pc:picChg>
        </pc:sldLayoutChg>
        <pc:sldLayoutChg chg="delSp mod">
          <pc:chgData name="Wang Fei" userId="c682c549-b9ae-4925-a941-fc603ed67f84" providerId="ADAL" clId="{EA9C0E9A-15C3-9A45-B24D-552D6E09FD2D}" dt="2024-04-23T00:21:03.295" v="193" actId="478"/>
          <pc:sldLayoutMkLst>
            <pc:docMk/>
            <pc:sldMasterMk cId="1322357190" sldId="2147483648"/>
            <pc:sldLayoutMk cId="2422514228" sldId="2147483661"/>
          </pc:sldLayoutMkLst>
          <pc:spChg chg="del">
            <ac:chgData name="Wang Fei" userId="c682c549-b9ae-4925-a941-fc603ed67f84" providerId="ADAL" clId="{EA9C0E9A-15C3-9A45-B24D-552D6E09FD2D}" dt="2024-04-23T00:21:01.530" v="192" actId="478"/>
            <ac:spMkLst>
              <pc:docMk/>
              <pc:sldMasterMk cId="1322357190" sldId="2147483648"/>
              <pc:sldLayoutMk cId="2422514228" sldId="2147483661"/>
              <ac:spMk id="12" creationId="{067B5EA1-9C03-415F-A792-0E81289DB3BC}"/>
            </ac:spMkLst>
          </pc:spChg>
          <pc:spChg chg="del">
            <ac:chgData name="Wang Fei" userId="c682c549-b9ae-4925-a941-fc603ed67f84" providerId="ADAL" clId="{EA9C0E9A-15C3-9A45-B24D-552D6E09FD2D}" dt="2024-04-23T00:21:03.295" v="193" actId="478"/>
            <ac:spMkLst>
              <pc:docMk/>
              <pc:sldMasterMk cId="1322357190" sldId="2147483648"/>
              <pc:sldLayoutMk cId="2422514228" sldId="2147483661"/>
              <ac:spMk id="14" creationId="{045230A5-30E4-4168-93C9-124C889B63F7}"/>
            </ac:spMkLst>
          </pc:spChg>
        </pc:sldLayoutChg>
        <pc:sldLayoutChg chg="delSp mod">
          <pc:chgData name="Wang Fei" userId="c682c549-b9ae-4925-a941-fc603ed67f84" providerId="ADAL" clId="{EA9C0E9A-15C3-9A45-B24D-552D6E09FD2D}" dt="2024-04-23T00:22:16.111" v="207" actId="478"/>
          <pc:sldLayoutMkLst>
            <pc:docMk/>
            <pc:sldMasterMk cId="1322357190" sldId="2147483648"/>
            <pc:sldLayoutMk cId="1691548132" sldId="2147483662"/>
          </pc:sldLayoutMkLst>
          <pc:spChg chg="del">
            <ac:chgData name="Wang Fei" userId="c682c549-b9ae-4925-a941-fc603ed67f84" providerId="ADAL" clId="{EA9C0E9A-15C3-9A45-B24D-552D6E09FD2D}" dt="2024-04-23T00:22:13.663" v="206" actId="478"/>
            <ac:spMkLst>
              <pc:docMk/>
              <pc:sldMasterMk cId="1322357190" sldId="2147483648"/>
              <pc:sldLayoutMk cId="1691548132" sldId="2147483662"/>
              <ac:spMk id="12" creationId="{47D7FFC8-D319-4F8D-9F95-39BB21C0EEF6}"/>
            </ac:spMkLst>
          </pc:spChg>
          <pc:spChg chg="del">
            <ac:chgData name="Wang Fei" userId="c682c549-b9ae-4925-a941-fc603ed67f84" providerId="ADAL" clId="{EA9C0E9A-15C3-9A45-B24D-552D6E09FD2D}" dt="2024-04-23T00:22:16.111" v="207" actId="478"/>
            <ac:spMkLst>
              <pc:docMk/>
              <pc:sldMasterMk cId="1322357190" sldId="2147483648"/>
              <pc:sldLayoutMk cId="1691548132" sldId="2147483662"/>
              <ac:spMk id="14" creationId="{650B4D37-2FE8-4F27-8951-CF9D947DBAC5}"/>
            </ac:spMkLst>
          </pc:spChg>
        </pc:sldLayoutChg>
        <pc:sldLayoutChg chg="delSp modSp mod">
          <pc:chgData name="Wang Fei" userId="c682c549-b9ae-4925-a941-fc603ed67f84" providerId="ADAL" clId="{EA9C0E9A-15C3-9A45-B24D-552D6E09FD2D}" dt="2024-04-23T00:20:29.484" v="191" actId="1076"/>
          <pc:sldLayoutMkLst>
            <pc:docMk/>
            <pc:sldMasterMk cId="1322357190" sldId="2147483648"/>
            <pc:sldLayoutMk cId="1036791039" sldId="2147483663"/>
          </pc:sldLayoutMkLst>
          <pc:spChg chg="del">
            <ac:chgData name="Wang Fei" userId="c682c549-b9ae-4925-a941-fc603ed67f84" providerId="ADAL" clId="{EA9C0E9A-15C3-9A45-B24D-552D6E09FD2D}" dt="2024-04-23T00:20:24.170" v="188" actId="478"/>
            <ac:spMkLst>
              <pc:docMk/>
              <pc:sldMasterMk cId="1322357190" sldId="2147483648"/>
              <pc:sldLayoutMk cId="1036791039" sldId="2147483663"/>
              <ac:spMk id="12" creationId="{A60E8AF0-85D7-4035-8301-57B3B4977F94}"/>
            </ac:spMkLst>
          </pc:spChg>
          <pc:spChg chg="del">
            <ac:chgData name="Wang Fei" userId="c682c549-b9ae-4925-a941-fc603ed67f84" providerId="ADAL" clId="{EA9C0E9A-15C3-9A45-B24D-552D6E09FD2D}" dt="2024-04-23T00:20:26.590" v="190" actId="478"/>
            <ac:spMkLst>
              <pc:docMk/>
              <pc:sldMasterMk cId="1322357190" sldId="2147483648"/>
              <pc:sldLayoutMk cId="1036791039" sldId="2147483663"/>
              <ac:spMk id="14" creationId="{E7886D57-8CCD-43A4-AA49-E96D2EE3EB83}"/>
            </ac:spMkLst>
          </pc:spChg>
          <pc:picChg chg="mod">
            <ac:chgData name="Wang Fei" userId="c682c549-b9ae-4925-a941-fc603ed67f84" providerId="ADAL" clId="{EA9C0E9A-15C3-9A45-B24D-552D6E09FD2D}" dt="2024-04-23T00:20:29.484" v="191" actId="1076"/>
            <ac:picMkLst>
              <pc:docMk/>
              <pc:sldMasterMk cId="1322357190" sldId="2147483648"/>
              <pc:sldLayoutMk cId="1036791039" sldId="2147483663"/>
              <ac:picMk id="18" creationId="{0ADA1982-C216-4747-ACCC-39BC3F50B109}"/>
            </ac:picMkLst>
          </pc:picChg>
        </pc:sldLayoutChg>
        <pc:sldLayoutChg chg="delSp modSp mod">
          <pc:chgData name="Wang Fei" userId="c682c549-b9ae-4925-a941-fc603ed67f84" providerId="ADAL" clId="{EA9C0E9A-15C3-9A45-B24D-552D6E09FD2D}" dt="2024-04-23T00:20:18.377" v="187" actId="478"/>
          <pc:sldLayoutMkLst>
            <pc:docMk/>
            <pc:sldMasterMk cId="1322357190" sldId="2147483648"/>
            <pc:sldLayoutMk cId="4191445060" sldId="2147483664"/>
          </pc:sldLayoutMkLst>
          <pc:spChg chg="del">
            <ac:chgData name="Wang Fei" userId="c682c549-b9ae-4925-a941-fc603ed67f84" providerId="ADAL" clId="{EA9C0E9A-15C3-9A45-B24D-552D6E09FD2D}" dt="2024-04-23T00:20:11.393" v="185" actId="478"/>
            <ac:spMkLst>
              <pc:docMk/>
              <pc:sldMasterMk cId="1322357190" sldId="2147483648"/>
              <pc:sldLayoutMk cId="4191445060" sldId="2147483664"/>
              <ac:spMk id="39" creationId="{6F4437FE-F08F-4311-B53A-88E2B729B745}"/>
            </ac:spMkLst>
          </pc:spChg>
          <pc:spChg chg="del">
            <ac:chgData name="Wang Fei" userId="c682c549-b9ae-4925-a941-fc603ed67f84" providerId="ADAL" clId="{EA9C0E9A-15C3-9A45-B24D-552D6E09FD2D}" dt="2024-04-23T00:20:18.377" v="187" actId="478"/>
            <ac:spMkLst>
              <pc:docMk/>
              <pc:sldMasterMk cId="1322357190" sldId="2147483648"/>
              <pc:sldLayoutMk cId="4191445060" sldId="2147483664"/>
              <ac:spMk id="41" creationId="{5FDD3145-ADE2-4744-AF2E-9C8074C85841}"/>
            </ac:spMkLst>
          </pc:spChg>
          <pc:picChg chg="mod">
            <ac:chgData name="Wang Fei" userId="c682c549-b9ae-4925-a941-fc603ed67f84" providerId="ADAL" clId="{EA9C0E9A-15C3-9A45-B24D-552D6E09FD2D}" dt="2024-04-23T00:20:12.500" v="186" actId="1076"/>
            <ac:picMkLst>
              <pc:docMk/>
              <pc:sldMasterMk cId="1322357190" sldId="2147483648"/>
              <pc:sldLayoutMk cId="4191445060" sldId="2147483664"/>
              <ac:picMk id="3" creationId="{6F8B9974-85ED-46AA-8617-AC54C847B6B1}"/>
            </ac:picMkLst>
          </pc:picChg>
        </pc:sldLayoutChg>
        <pc:sldLayoutChg chg="delSp mod">
          <pc:chgData name="Wang Fei" userId="c682c549-b9ae-4925-a941-fc603ed67f84" providerId="ADAL" clId="{EA9C0E9A-15C3-9A45-B24D-552D6E09FD2D}" dt="2024-04-23T00:20:00.731" v="184" actId="478"/>
          <pc:sldLayoutMkLst>
            <pc:docMk/>
            <pc:sldMasterMk cId="1322357190" sldId="2147483648"/>
            <pc:sldLayoutMk cId="1802333391" sldId="2147483665"/>
          </pc:sldLayoutMkLst>
          <pc:spChg chg="del">
            <ac:chgData name="Wang Fei" userId="c682c549-b9ae-4925-a941-fc603ed67f84" providerId="ADAL" clId="{EA9C0E9A-15C3-9A45-B24D-552D6E09FD2D}" dt="2024-04-23T00:19:55.146" v="183" actId="478"/>
            <ac:spMkLst>
              <pc:docMk/>
              <pc:sldMasterMk cId="1322357190" sldId="2147483648"/>
              <pc:sldLayoutMk cId="1802333391" sldId="2147483665"/>
              <ac:spMk id="105" creationId="{75E80FB1-82CC-4144-A899-130449B1AC1C}"/>
            </ac:spMkLst>
          </pc:spChg>
          <pc:spChg chg="del">
            <ac:chgData name="Wang Fei" userId="c682c549-b9ae-4925-a941-fc603ed67f84" providerId="ADAL" clId="{EA9C0E9A-15C3-9A45-B24D-552D6E09FD2D}" dt="2024-04-23T00:20:00.731" v="184" actId="478"/>
            <ac:spMkLst>
              <pc:docMk/>
              <pc:sldMasterMk cId="1322357190" sldId="2147483648"/>
              <pc:sldLayoutMk cId="1802333391" sldId="2147483665"/>
              <ac:spMk id="107" creationId="{FD1BC0B7-CAA7-4673-9A20-4EFEDC54FC46}"/>
            </ac:spMkLst>
          </pc:spChg>
        </pc:sldLayoutChg>
        <pc:sldLayoutChg chg="delSp mod">
          <pc:chgData name="Wang Fei" userId="c682c549-b9ae-4925-a941-fc603ed67f84" providerId="ADAL" clId="{EA9C0E9A-15C3-9A45-B24D-552D6E09FD2D}" dt="2024-04-23T00:19:50.857" v="182" actId="478"/>
          <pc:sldLayoutMkLst>
            <pc:docMk/>
            <pc:sldMasterMk cId="1322357190" sldId="2147483648"/>
            <pc:sldLayoutMk cId="738281532" sldId="2147483666"/>
          </pc:sldLayoutMkLst>
          <pc:spChg chg="del">
            <ac:chgData name="Wang Fei" userId="c682c549-b9ae-4925-a941-fc603ed67f84" providerId="ADAL" clId="{EA9C0E9A-15C3-9A45-B24D-552D6E09FD2D}" dt="2024-04-23T00:19:44.815" v="181" actId="478"/>
            <ac:spMkLst>
              <pc:docMk/>
              <pc:sldMasterMk cId="1322357190" sldId="2147483648"/>
              <pc:sldLayoutMk cId="738281532" sldId="2147483666"/>
              <ac:spMk id="12" creationId="{8035ED58-36EB-4147-BCAF-919ADD4DD583}"/>
            </ac:spMkLst>
          </pc:spChg>
          <pc:spChg chg="del">
            <ac:chgData name="Wang Fei" userId="c682c549-b9ae-4925-a941-fc603ed67f84" providerId="ADAL" clId="{EA9C0E9A-15C3-9A45-B24D-552D6E09FD2D}" dt="2024-04-23T00:19:50.857" v="182" actId="478"/>
            <ac:spMkLst>
              <pc:docMk/>
              <pc:sldMasterMk cId="1322357190" sldId="2147483648"/>
              <pc:sldLayoutMk cId="738281532" sldId="2147483666"/>
              <ac:spMk id="14" creationId="{56763F7F-D8C0-4AC6-96D0-C445984C5CB1}"/>
            </ac:spMkLst>
          </pc:spChg>
        </pc:sldLayoutChg>
        <pc:sldLayoutChg chg="delSp modSp mod">
          <pc:chgData name="Wang Fei" userId="c682c549-b9ae-4925-a941-fc603ed67f84" providerId="ADAL" clId="{EA9C0E9A-15C3-9A45-B24D-552D6E09FD2D}" dt="2024-04-23T00:19:41.420" v="180" actId="1076"/>
          <pc:sldLayoutMkLst>
            <pc:docMk/>
            <pc:sldMasterMk cId="1322357190" sldId="2147483648"/>
            <pc:sldLayoutMk cId="1834407786" sldId="2147483667"/>
          </pc:sldLayoutMkLst>
          <pc:spChg chg="del">
            <ac:chgData name="Wang Fei" userId="c682c549-b9ae-4925-a941-fc603ed67f84" providerId="ADAL" clId="{EA9C0E9A-15C3-9A45-B24D-552D6E09FD2D}" dt="2024-04-23T00:19:38.033" v="179" actId="478"/>
            <ac:spMkLst>
              <pc:docMk/>
              <pc:sldMasterMk cId="1322357190" sldId="2147483648"/>
              <pc:sldLayoutMk cId="1834407786" sldId="2147483667"/>
              <ac:spMk id="13" creationId="{E06D1BDE-6908-49BA-9900-53DFFF4B1E1B}"/>
            </ac:spMkLst>
          </pc:spChg>
          <pc:spChg chg="del mod">
            <ac:chgData name="Wang Fei" userId="c682c549-b9ae-4925-a941-fc603ed67f84" providerId="ADAL" clId="{EA9C0E9A-15C3-9A45-B24D-552D6E09FD2D}" dt="2024-04-23T00:19:36.631" v="178" actId="478"/>
            <ac:spMkLst>
              <pc:docMk/>
              <pc:sldMasterMk cId="1322357190" sldId="2147483648"/>
              <pc:sldLayoutMk cId="1834407786" sldId="2147483667"/>
              <ac:spMk id="15" creationId="{63DCFC99-67D1-468A-8498-B3C1C90B4CF3}"/>
            </ac:spMkLst>
          </pc:spChg>
          <pc:picChg chg="mod">
            <ac:chgData name="Wang Fei" userId="c682c549-b9ae-4925-a941-fc603ed67f84" providerId="ADAL" clId="{EA9C0E9A-15C3-9A45-B24D-552D6E09FD2D}" dt="2024-04-23T00:19:41.420" v="180" actId="1076"/>
            <ac:picMkLst>
              <pc:docMk/>
              <pc:sldMasterMk cId="1322357190" sldId="2147483648"/>
              <pc:sldLayoutMk cId="1834407786" sldId="2147483667"/>
              <ac:picMk id="19" creationId="{03BA4599-9856-44E7-A2B6-2354614AF739}"/>
            </ac:picMkLst>
          </pc:picChg>
        </pc:sldLayoutChg>
        <pc:sldLayoutChg chg="delSp modSp mod">
          <pc:chgData name="Wang Fei" userId="c682c549-b9ae-4925-a941-fc603ed67f84" providerId="ADAL" clId="{EA9C0E9A-15C3-9A45-B24D-552D6E09FD2D}" dt="2024-04-23T00:19:27.019" v="175" actId="1038"/>
          <pc:sldLayoutMkLst>
            <pc:docMk/>
            <pc:sldMasterMk cId="1322357190" sldId="2147483648"/>
            <pc:sldLayoutMk cId="798880244" sldId="2147483668"/>
          </pc:sldLayoutMkLst>
          <pc:spChg chg="del">
            <ac:chgData name="Wang Fei" userId="c682c549-b9ae-4925-a941-fc603ed67f84" providerId="ADAL" clId="{EA9C0E9A-15C3-9A45-B24D-552D6E09FD2D}" dt="2024-04-23T00:18:48.900" v="149" actId="478"/>
            <ac:spMkLst>
              <pc:docMk/>
              <pc:sldMasterMk cId="1322357190" sldId="2147483648"/>
              <pc:sldLayoutMk cId="798880244" sldId="2147483668"/>
              <ac:spMk id="12" creationId="{CC2E4653-FDDE-4AC5-A23D-4269479ADCAE}"/>
            </ac:spMkLst>
          </pc:spChg>
          <pc:spChg chg="del mod">
            <ac:chgData name="Wang Fei" userId="c682c549-b9ae-4925-a941-fc603ed67f84" providerId="ADAL" clId="{EA9C0E9A-15C3-9A45-B24D-552D6E09FD2D}" dt="2024-04-23T00:19:15.714" v="154" actId="478"/>
            <ac:spMkLst>
              <pc:docMk/>
              <pc:sldMasterMk cId="1322357190" sldId="2147483648"/>
              <pc:sldLayoutMk cId="798880244" sldId="2147483668"/>
              <ac:spMk id="14" creationId="{2CEBC169-C2E2-4153-8A08-6B982C0D542B}"/>
            </ac:spMkLst>
          </pc:spChg>
          <pc:picChg chg="mod">
            <ac:chgData name="Wang Fei" userId="c682c549-b9ae-4925-a941-fc603ed67f84" providerId="ADAL" clId="{EA9C0E9A-15C3-9A45-B24D-552D6E09FD2D}" dt="2024-04-23T00:19:27.019" v="175" actId="1038"/>
            <ac:picMkLst>
              <pc:docMk/>
              <pc:sldMasterMk cId="1322357190" sldId="2147483648"/>
              <pc:sldLayoutMk cId="798880244" sldId="2147483668"/>
              <ac:picMk id="3" creationId="{FE551AED-617A-4A51-AA8F-586F3703B7FA}"/>
            </ac:picMkLst>
          </pc:picChg>
        </pc:sldLayoutChg>
        <pc:sldLayoutChg chg="delSp modSp mod">
          <pc:chgData name="Wang Fei" userId="c682c549-b9ae-4925-a941-fc603ed67f84" providerId="ADAL" clId="{EA9C0E9A-15C3-9A45-B24D-552D6E09FD2D}" dt="2024-04-23T00:21:34.526" v="199" actId="478"/>
          <pc:sldLayoutMkLst>
            <pc:docMk/>
            <pc:sldMasterMk cId="1322357190" sldId="2147483648"/>
            <pc:sldLayoutMk cId="2794545393" sldId="2147483669"/>
          </pc:sldLayoutMkLst>
          <pc:spChg chg="del">
            <ac:chgData name="Wang Fei" userId="c682c549-b9ae-4925-a941-fc603ed67f84" providerId="ADAL" clId="{EA9C0E9A-15C3-9A45-B24D-552D6E09FD2D}" dt="2024-04-23T00:21:34.526" v="199" actId="478"/>
            <ac:spMkLst>
              <pc:docMk/>
              <pc:sldMasterMk cId="1322357190" sldId="2147483648"/>
              <pc:sldLayoutMk cId="2794545393" sldId="2147483669"/>
              <ac:spMk id="21" creationId="{95A4BAFB-A1C5-4E01-9E16-ED02AADB1FA5}"/>
            </ac:spMkLst>
          </pc:spChg>
          <pc:spChg chg="del mod">
            <ac:chgData name="Wang Fei" userId="c682c549-b9ae-4925-a941-fc603ed67f84" providerId="ADAL" clId="{EA9C0E9A-15C3-9A45-B24D-552D6E09FD2D}" dt="2024-04-23T00:21:31.180" v="198" actId="478"/>
            <ac:spMkLst>
              <pc:docMk/>
              <pc:sldMasterMk cId="1322357190" sldId="2147483648"/>
              <pc:sldLayoutMk cId="2794545393" sldId="2147483669"/>
              <ac:spMk id="23" creationId="{F78AA50C-2DC6-46C5-B2CE-FB29A305F81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  <a:cs typeface="Calibri"/>
              </a:rPr>
              <a:t>异步处理</a:t>
            </a:r>
            <a:r>
              <a:rPr lang="en-US" altLang="zh-CN" sz="1800" b="0" i="0" u="none" strike="noStrike" err="1">
                <a:solidFill>
                  <a:srgbClr val="FFFFFF"/>
                </a:solidFill>
                <a:effectLst/>
                <a:latin typeface="Daytona Pro Light"/>
                <a:ea typeface="等线"/>
                <a:cs typeface="Calibri"/>
              </a:rPr>
              <a:t>asy</a:t>
            </a:r>
            <a:r>
              <a:rPr lang="zh-CN" altLang="en-US" sz="1800" b="0" i="0" u="none" strike="noStrike">
                <a:solidFill>
                  <a:srgbClr val="FFFFFF"/>
                </a:solidFill>
                <a:effectLst/>
                <a:latin typeface="Daytona Pro Light"/>
                <a:ea typeface="等线"/>
                <a:cs typeface="Calibri"/>
              </a:rPr>
              <a:t> </a:t>
            </a:r>
            <a:r>
              <a:rPr lang="en-US" altLang="zh-CN" sz="1800" b="0" i="0" u="none" strike="noStrike" err="1">
                <a:solidFill>
                  <a:srgbClr val="FFFFFF"/>
                </a:solidFill>
                <a:effectLst/>
                <a:latin typeface="Daytona Pro Light"/>
                <a:ea typeface="等线"/>
                <a:cs typeface="Calibri"/>
              </a:rPr>
              <a:t>mutil</a:t>
            </a:r>
            <a:r>
              <a:rPr lang="en-US" altLang="zh-CN" sz="1800" b="0" i="0" u="none" strike="noStrike">
                <a:solidFill>
                  <a:srgbClr val="FFFFFF"/>
                </a:solidFill>
                <a:effectLst/>
                <a:latin typeface="Daytona Pro Light"/>
                <a:ea typeface="等线"/>
                <a:cs typeface="Calibri"/>
              </a:rPr>
              <a:t> thread</a:t>
            </a:r>
            <a:endParaRPr lang="en-US"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9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5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6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2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5734" y="504649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25818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220" y="504648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24929" y="66759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040" y="2953265"/>
            <a:ext cx="3870312" cy="340366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Red team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Nurlan Yagublu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</a:br>
            <a:r>
              <a:rPr kumimoji="0" lang="en-US" altLang="zh-CN" sz="1800" b="0" i="0" u="none" strike="noStrike" kern="1200" cap="all" spc="4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+mj-ea"/>
                <a:cs typeface="+mj-cs"/>
              </a:rPr>
              <a:t>Siyu Chen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Nazrin </a:t>
            </a: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Ibadli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Fei Wang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Zebai</a:t>
            </a: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 Tian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971" y="235094"/>
            <a:ext cx="5143411" cy="1624702"/>
          </a:xfrm>
        </p:spPr>
        <p:txBody>
          <a:bodyPr>
            <a:normAutofit/>
          </a:bodyPr>
          <a:lstStyle/>
          <a:p>
            <a:r>
              <a:rPr lang="en-US" sz="3600"/>
              <a:t>Log Analysis 1</a:t>
            </a:r>
          </a:p>
          <a:p>
            <a:r>
              <a:rPr lang="en-US" sz="3600"/>
              <a:t>Demo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2CE28-484C-7E35-937D-0D529D452D98}"/>
              </a:ext>
            </a:extLst>
          </p:cNvPr>
          <p:cNvSpPr txBox="1"/>
          <p:nvPr/>
        </p:nvSpPr>
        <p:spPr>
          <a:xfrm>
            <a:off x="497971" y="6156871"/>
            <a:ext cx="21852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23/04/2024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E067127-7772-FCEA-3B95-07718A852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8C1A9C-AD94-8B7F-5CE7-05DAA9EB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070" y="516722"/>
            <a:ext cx="7346197" cy="1226698"/>
          </a:xfrm>
        </p:spPr>
        <p:txBody>
          <a:bodyPr/>
          <a:lstStyle/>
          <a:p>
            <a:pPr algn="ctr"/>
            <a:r>
              <a:rPr lang="en-US"/>
              <a:t>CI/CD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3CF3F0-A84C-EE2E-B684-8EE8207D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05" y="1550915"/>
            <a:ext cx="4968389" cy="45665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E36327-1FFD-6432-1FD9-F00B51DD945E}"/>
              </a:ext>
            </a:extLst>
          </p:cNvPr>
          <p:cNvSpPr txBox="1"/>
          <p:nvPr/>
        </p:nvSpPr>
        <p:spPr>
          <a:xfrm>
            <a:off x="5785168" y="1651348"/>
            <a:ext cx="4968389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altLang="zh-CN" sz="2800" b="0" i="0">
                <a:solidFill>
                  <a:schemeClr val="bg1"/>
                </a:solidFill>
                <a:effectLst/>
                <a:latin typeface="Söhne"/>
              </a:rPr>
              <a:t>We</a:t>
            </a:r>
            <a:r>
              <a:rPr lang="en-GB" altLang="zh-CN" sz="2800">
                <a:solidFill>
                  <a:schemeClr val="bg1"/>
                </a:solidFill>
                <a:latin typeface="Söhne"/>
              </a:rPr>
              <a:t> use</a:t>
            </a:r>
            <a:r>
              <a:rPr lang="en-GB" altLang="zh-CN" sz="2800" b="0" i="0">
                <a:solidFill>
                  <a:schemeClr val="bg1"/>
                </a:solidFill>
                <a:effectLst/>
                <a:latin typeface="Söhne"/>
              </a:rPr>
              <a:t> GitHub Actions as our CI/CD tool. When we create a new release tag, it clones the codebase, compiles it for multiple platforms (Windows, Linux, MacOS), computes checksums, and then automatically uploads it to GitHub.</a:t>
            </a:r>
            <a:endParaRPr kumimoji="1"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77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E067127-7772-FCEA-3B95-07718A852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8C1A9C-AD94-8B7F-5CE7-05DAA9EB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070" y="516722"/>
            <a:ext cx="7346197" cy="1226698"/>
          </a:xfrm>
        </p:spPr>
        <p:txBody>
          <a:bodyPr/>
          <a:lstStyle/>
          <a:p>
            <a:pPr algn="ctr"/>
            <a:r>
              <a:rPr lang="en-US"/>
              <a:t>CI/CD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CF5030-306B-86A7-A8E5-828C46576BC4}"/>
              </a:ext>
            </a:extLst>
          </p:cNvPr>
          <p:cNvSpPr txBox="1"/>
          <p:nvPr/>
        </p:nvSpPr>
        <p:spPr>
          <a:xfrm>
            <a:off x="562261" y="1582203"/>
            <a:ext cx="10956758" cy="34778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Arial,Sans-Serif"/>
              <a:buChar char="•"/>
            </a:pPr>
            <a:r>
              <a:rPr lang="zh-CN" sz="2000" b="1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Plan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: This phase plan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s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the release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,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checks Git tags,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b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u</a:t>
            </a:r>
            <a:r>
              <a:rPr lang="en-US" altLang="zh-CN" sz="20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ild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s a release plan, and e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x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p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o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rts i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t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as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a JSON manifest.</a:t>
            </a:r>
            <a:endParaRPr lang="zh-CN" altLang="en-US" sz="2000">
              <a:solidFill>
                <a:schemeClr val="bg1"/>
              </a:solidFill>
              <a:latin typeface="Daytona Pro Light"/>
              <a:cs typeface="Arial"/>
            </a:endParaRPr>
          </a:p>
          <a:p>
            <a:pPr>
              <a:buFont typeface="Arial"/>
              <a:buChar char="•"/>
            </a:pPr>
            <a:r>
              <a:rPr lang="zh-CN" sz="2000" b="1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Build-Local-Artifacts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: This phase build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s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local (platform-specific) artifacts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li</a:t>
            </a:r>
            <a:r>
              <a:rPr lang="en-US" altLang="zh-CN" sz="20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ke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binaries and installers and packages them int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o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ZIP files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based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on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the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release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plan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.</a:t>
            </a:r>
            <a:endParaRPr lang="zh-CN" sz="2000">
              <a:solidFill>
                <a:schemeClr val="bg1"/>
              </a:solidFill>
              <a:latin typeface="Daytona Pro Light"/>
              <a:cs typeface="Arial"/>
            </a:endParaRPr>
          </a:p>
          <a:p>
            <a:pPr>
              <a:buFont typeface="Arial"/>
              <a:buChar char="•"/>
            </a:pPr>
            <a:r>
              <a:rPr lang="zh-CN" sz="2000" b="1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Build-Global-Artifacts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: Similar to the previous phase but build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s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global (platform-independent) artifacts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lik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e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u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n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iv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ersal installers and packag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es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them int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o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ZIP files.</a:t>
            </a:r>
            <a:endParaRPr lang="zh-CN" sz="2000">
              <a:solidFill>
                <a:schemeClr val="bg1"/>
              </a:solidFill>
              <a:latin typeface="Daytona Pro Light"/>
              <a:cs typeface="Arial"/>
            </a:endParaRPr>
          </a:p>
          <a:p>
            <a:pPr>
              <a:buFont typeface="Arial"/>
              <a:buChar char="•"/>
            </a:pPr>
            <a:r>
              <a:rPr lang="zh-CN" sz="2000" b="1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Host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: This phase </a:t>
            </a:r>
            <a:r>
              <a:rPr lang="en-US" altLang="zh-CN" sz="20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upl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o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ad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s the build artifacts t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o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t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emporary storage o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n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GitHub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’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s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release page,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preparing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t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hem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for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the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fin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al release step.</a:t>
            </a:r>
            <a:endParaRPr lang="zh-CN" sz="2000">
              <a:solidFill>
                <a:schemeClr val="bg1"/>
              </a:solidFill>
              <a:latin typeface="Daytona Pro Light"/>
              <a:cs typeface="Arial"/>
            </a:endParaRPr>
          </a:p>
          <a:p>
            <a:pPr>
              <a:buFont typeface="Arial"/>
              <a:buChar char="•"/>
            </a:pPr>
            <a:r>
              <a:rPr lang="zh-CN" sz="2000" b="1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Announce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: This phase </a:t>
            </a:r>
            <a:r>
              <a:rPr lang="en-US" altLang="zh-CN" sz="20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publis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hes t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he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release on GitHub</a:t>
            </a:r>
            <a:r>
              <a:rPr lang="en-US" alt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,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and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uses GitHub</a:t>
            </a:r>
            <a:r>
              <a:rPr lang="zh-CN" altLang="en-US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’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s API to create and upload the r</a:t>
            </a:r>
            <a:r>
              <a:rPr lang="en-US" altLang="zh-CN" sz="2000" err="1">
                <a:solidFill>
                  <a:schemeClr val="bg1"/>
                </a:solidFill>
                <a:latin typeface="Arial"/>
                <a:ea typeface="+mn-lt"/>
                <a:cs typeface="Arial"/>
              </a:rPr>
              <a:t>ele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as</a:t>
            </a:r>
            <a:r>
              <a:rPr lang="en-US" altLang="zh-CN" sz="2000">
                <a:solidFill>
                  <a:schemeClr val="bg1"/>
                </a:solidFill>
                <a:latin typeface="Arial"/>
                <a:ea typeface="+mn-lt"/>
                <a:cs typeface="Arial"/>
              </a:rPr>
              <a:t>e</a:t>
            </a:r>
            <a:r>
              <a:rPr lang="zh-CN" sz="2000">
                <a:solidFill>
                  <a:schemeClr val="bg1"/>
                </a:solidFill>
                <a:latin typeface="Daytona Pro Light"/>
                <a:ea typeface="+mn-lt"/>
                <a:cs typeface="Arial"/>
              </a:rPr>
              <a:t> to the release page.</a:t>
            </a:r>
            <a:endParaRPr lang="zh-CN" sz="2000">
              <a:solidFill>
                <a:schemeClr val="bg1"/>
              </a:solidFill>
              <a:latin typeface="Daytona Pro Light"/>
              <a:cs typeface="Arial"/>
            </a:endParaRPr>
          </a:p>
          <a:p>
            <a:pPr algn="l">
              <a:buFont typeface="Arial"/>
              <a:buChar char="•"/>
            </a:pPr>
            <a:endParaRPr lang="zh-CN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6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E067127-7772-FCEA-3B95-07718A852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8C1A9C-AD94-8B7F-5CE7-05DAA9EB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070" y="516722"/>
            <a:ext cx="7346197" cy="1226698"/>
          </a:xfrm>
        </p:spPr>
        <p:txBody>
          <a:bodyPr/>
          <a:lstStyle/>
          <a:p>
            <a:pPr algn="ctr"/>
            <a:r>
              <a:rPr lang="en-US"/>
              <a:t>CI/CD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3864DF-E6C2-2FBC-77DE-8A6E2F52C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43" y="1016100"/>
            <a:ext cx="8823501" cy="54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2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143905"/>
            <a:ext cx="4989629" cy="2387771"/>
          </a:xfrm>
        </p:spPr>
        <p:txBody>
          <a:bodyPr/>
          <a:lstStyle/>
          <a:p>
            <a:r>
              <a:rPr lang="en-US"/>
              <a:t>Thank you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4D312D-1EB9-0A22-22E9-3B99A12BA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1E76-D3F3-121E-E63B-43D6BDCA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59" y="1018527"/>
            <a:ext cx="5224194" cy="671875"/>
          </a:xfrm>
        </p:spPr>
        <p:txBody>
          <a:bodyPr/>
          <a:lstStyle/>
          <a:p>
            <a:r>
              <a:rPr lang="en-US" sz="3200"/>
              <a:t>Sprint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3CB14-8B8F-575E-B088-4AB709FEEB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6241" y="2499576"/>
            <a:ext cx="6218546" cy="3777237"/>
          </a:xfrm>
        </p:spPr>
        <p:txBody>
          <a:bodyPr/>
          <a:lstStyle/>
          <a:p>
            <a:r>
              <a:rPr lang="en-US" sz="2800" b="1" dirty="0"/>
              <a:t>Sprint time</a:t>
            </a:r>
            <a:r>
              <a:rPr lang="en-US" sz="2400" dirty="0"/>
              <a:t>: 2 Apr – 23 Apr</a:t>
            </a:r>
          </a:p>
          <a:p>
            <a:r>
              <a:rPr lang="en-US" sz="2800" b="1" dirty="0"/>
              <a:t>Total Tasks</a:t>
            </a:r>
            <a:r>
              <a:rPr lang="en-US" sz="2400" dirty="0"/>
              <a:t>: 15</a:t>
            </a:r>
          </a:p>
          <a:p>
            <a:r>
              <a:rPr lang="en-US" sz="2800" b="1" dirty="0"/>
              <a:t>Done</a:t>
            </a:r>
            <a:r>
              <a:rPr lang="en-US" sz="2400" dirty="0"/>
              <a:t>: 12</a:t>
            </a:r>
          </a:p>
          <a:p>
            <a:r>
              <a:rPr lang="en-US" sz="2800" b="1" dirty="0"/>
              <a:t>In progress</a:t>
            </a:r>
            <a:r>
              <a:rPr lang="en-US" sz="2400" dirty="0"/>
              <a:t>: 3</a:t>
            </a:r>
          </a:p>
          <a:p>
            <a:r>
              <a:rPr lang="en-US" sz="2800" b="1" dirty="0"/>
              <a:t>Sprint main goal</a:t>
            </a:r>
            <a:r>
              <a:rPr lang="en-US" sz="2400" dirty="0"/>
              <a:t>: Optimization of the analysis and structured log extraction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C238C4-FABE-98EC-5D06-2AE8A85ABAB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cap="all"/>
              <a:t>May 21, 20XX</a:t>
            </a:r>
            <a:endParaRPr lang="en-US" cap="all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0FA3B0-2820-A82F-4250-459274D78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97" y="866809"/>
            <a:ext cx="4579970" cy="538038"/>
          </a:xfrm>
        </p:spPr>
        <p:txBody>
          <a:bodyPr/>
          <a:lstStyle/>
          <a:p>
            <a:r>
              <a:rPr lang="en-US" sz="3200"/>
              <a:t>Sprint planning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5F30F-82D2-2154-64EF-724A83B2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330"/>
            <a:ext cx="12192000" cy="529267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7078E5-A017-CAA8-A04D-2C0960186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">
            <a:extLst>
              <a:ext uri="{FF2B5EF4-FFF2-40B4-BE49-F238E27FC236}">
                <a16:creationId xmlns:a16="http://schemas.microsoft.com/office/drawing/2014/main" id="{C0738DE3-2306-D6C5-8C1F-0F53F8E1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9369"/>
            <a:ext cx="12192001" cy="68579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9034903-8D1D-7439-59A2-1F84B4A8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283" y="295567"/>
            <a:ext cx="8128394" cy="497100"/>
          </a:xfrm>
        </p:spPr>
        <p:txBody>
          <a:bodyPr/>
          <a:lstStyle/>
          <a:p>
            <a:r>
              <a:rPr lang="en-US"/>
              <a:t>single value extraction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5E53FD-2AC8-A2D2-FF7E-32AFF6FB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" y="1821270"/>
            <a:ext cx="11745271" cy="422475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7CDDB0-F363-FF3C-1627-70D2D0945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3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9034903-8D1D-7439-59A2-1F84B4A8C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355307"/>
            <a:ext cx="7323836" cy="743753"/>
          </a:xfrm>
        </p:spPr>
        <p:txBody>
          <a:bodyPr/>
          <a:lstStyle/>
          <a:p>
            <a:r>
              <a:rPr lang="en-US"/>
              <a:t>Multiple value extraction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ABE76A-F971-C48A-EB2B-0E019BC13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9FE4D3-D568-DB9A-C167-B097AC11CAF9}"/>
              </a:ext>
            </a:extLst>
          </p:cNvPr>
          <p:cNvSpPr txBox="1"/>
          <p:nvPr/>
        </p:nvSpPr>
        <p:spPr>
          <a:xfrm>
            <a:off x="1098251" y="2231792"/>
            <a:ext cx="99954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>
                <a:solidFill>
                  <a:schemeClr val="accent6"/>
                </a:solidFill>
              </a:rPr>
              <a:t>Step 1: </a:t>
            </a:r>
            <a:r>
              <a:rPr kumimoji="1" lang="en-US" altLang="zh-CN" sz="3200">
                <a:solidFill>
                  <a:schemeClr val="bg1"/>
                </a:solidFill>
              </a:rPr>
              <a:t>Determine if the message body contains structured data by checking for the presence of curly braces </a:t>
            </a:r>
            <a:r>
              <a:rPr kumimoji="1" lang="zh-CN" altLang="en-US" sz="3200">
                <a:solidFill>
                  <a:schemeClr val="bg1"/>
                </a:solidFill>
              </a:rPr>
              <a:t>‘</a:t>
            </a:r>
            <a:r>
              <a:rPr kumimoji="1" lang="en-US" altLang="zh-CN" sz="3200">
                <a:solidFill>
                  <a:schemeClr val="bg1"/>
                </a:solidFill>
              </a:rPr>
              <a:t>{}</a:t>
            </a:r>
            <a:r>
              <a:rPr kumimoji="1" lang="zh-CN" altLang="en-US" sz="3200">
                <a:solidFill>
                  <a:schemeClr val="bg1"/>
                </a:solidFill>
              </a:rPr>
              <a:t>’</a:t>
            </a:r>
            <a:r>
              <a:rPr kumimoji="1" lang="en-US" altLang="zh-CN" sz="3200">
                <a:solidFill>
                  <a:schemeClr val="bg1"/>
                </a:solidFill>
              </a:rPr>
              <a:t>.</a:t>
            </a:r>
          </a:p>
          <a:p>
            <a:r>
              <a:rPr kumimoji="1" lang="en-US" altLang="zh-CN" sz="3200">
                <a:solidFill>
                  <a:schemeClr val="accent6"/>
                </a:solidFill>
              </a:rPr>
              <a:t>Step 2: </a:t>
            </a:r>
            <a:r>
              <a:rPr kumimoji="1" lang="en-US" altLang="zh-CN" sz="3200">
                <a:solidFill>
                  <a:schemeClr val="bg1"/>
                </a:solidFill>
              </a:rPr>
              <a:t>Create a stack structure to determine if all types of brackets are closed.</a:t>
            </a:r>
          </a:p>
          <a:p>
            <a:r>
              <a:rPr kumimoji="1" lang="en-US" altLang="zh-CN" sz="3200">
                <a:solidFill>
                  <a:schemeClr val="accent6"/>
                </a:solidFill>
              </a:rPr>
              <a:t>Step 3: </a:t>
            </a:r>
            <a:r>
              <a:rPr kumimoji="1" lang="en-US" altLang="zh-CN" sz="3200">
                <a:solidFill>
                  <a:schemeClr val="bg1"/>
                </a:solidFill>
              </a:rPr>
              <a:t>Convert custom data structures to JSON types according to JSON syntax rules.</a:t>
            </a:r>
          </a:p>
          <a:p>
            <a:r>
              <a:rPr kumimoji="1" lang="en-US" altLang="zh-CN" sz="3200">
                <a:solidFill>
                  <a:schemeClr val="accent6"/>
                </a:solidFill>
              </a:rPr>
              <a:t>Step 4: </a:t>
            </a:r>
            <a:r>
              <a:rPr kumimoji="1" lang="en-US" altLang="zh-CN" sz="3200">
                <a:solidFill>
                  <a:schemeClr val="bg1"/>
                </a:solidFill>
              </a:rPr>
              <a:t>Recursively parse JSON strings based on hierarchy.</a:t>
            </a:r>
          </a:p>
        </p:txBody>
      </p:sp>
    </p:spTree>
    <p:extLst>
      <p:ext uri="{BB962C8B-B14F-4D97-AF65-F5344CB8AC3E}">
        <p14:creationId xmlns:p14="http://schemas.microsoft.com/office/powerpoint/2010/main" val="135292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3CDB-CA0E-C73C-D5DB-C3918FD9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570" y="309322"/>
            <a:ext cx="7323836" cy="743753"/>
          </a:xfrm>
        </p:spPr>
        <p:txBody>
          <a:bodyPr/>
          <a:lstStyle/>
          <a:p>
            <a:pPr algn="ctr"/>
            <a:r>
              <a:rPr lang="en-US"/>
              <a:t>Refinement of extraction algorithm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060B0D2-6033-C661-DEA0-2635E3755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0821" y="5460766"/>
            <a:ext cx="4172533" cy="274650"/>
          </a:xfrm>
        </p:spPr>
        <p:txBody>
          <a:bodyPr/>
          <a:lstStyle/>
          <a:p>
            <a:r>
              <a:rPr lang="en-US" altLang="zh-CN"/>
              <a:t>ORIGINAL</a:t>
            </a:r>
            <a:r>
              <a:rPr lang="zh-CN" altLang="en-US"/>
              <a:t> </a:t>
            </a:r>
            <a:r>
              <a:rPr lang="en-US" altLang="zh-CN"/>
              <a:t>FORMAT</a:t>
            </a:r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3AD8E749-E422-0038-ABAD-0B6ECBBA35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1125" y="5460766"/>
            <a:ext cx="4172533" cy="274650"/>
          </a:xfrm>
        </p:spPr>
        <p:txBody>
          <a:bodyPr/>
          <a:lstStyle/>
          <a:p>
            <a:r>
              <a:rPr lang="en-US" altLang="zh-CN"/>
              <a:t>JSON</a:t>
            </a:r>
            <a:r>
              <a:rPr lang="zh-CN" altLang="en-US"/>
              <a:t> </a:t>
            </a:r>
            <a:r>
              <a:rPr lang="en-US" altLang="zh-CN"/>
              <a:t>FORMAT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3EE463-9CC1-8106-F040-71C17222E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CAFEE3-33AF-6900-E862-AF67E3B9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3836"/>
            <a:ext cx="5875451" cy="32989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BA03C8-6B8F-CDD7-136D-99A0E115D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80"/>
          <a:stretch/>
        </p:blipFill>
        <p:spPr>
          <a:xfrm>
            <a:off x="6830858" y="1813836"/>
            <a:ext cx="4961116" cy="335280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E6BD2F52-2487-5B89-ADDA-9ED35B215921}"/>
              </a:ext>
            </a:extLst>
          </p:cNvPr>
          <p:cNvSpPr/>
          <p:nvPr/>
        </p:nvSpPr>
        <p:spPr>
          <a:xfrm flipV="1">
            <a:off x="5983488" y="3503294"/>
            <a:ext cx="739333" cy="48307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748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3CDB-CA0E-C73C-D5DB-C3918FD9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570" y="309322"/>
            <a:ext cx="7323836" cy="743753"/>
          </a:xfrm>
        </p:spPr>
        <p:txBody>
          <a:bodyPr/>
          <a:lstStyle/>
          <a:p>
            <a:pPr algn="ctr"/>
            <a:r>
              <a:rPr lang="en-US"/>
              <a:t>Refinement of extraction algorithm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2060B0D2-6033-C661-DEA0-2635E3755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41958" y="6011196"/>
            <a:ext cx="4172533" cy="274650"/>
          </a:xfrm>
        </p:spPr>
        <p:txBody>
          <a:bodyPr/>
          <a:lstStyle/>
          <a:p>
            <a:r>
              <a:rPr lang="en-US" altLang="zh-CN"/>
              <a:t>Final</a:t>
            </a:r>
            <a:r>
              <a:rPr lang="zh-CN" altLang="en-US"/>
              <a:t> </a:t>
            </a:r>
            <a:r>
              <a:rPr lang="en-US" altLang="zh-CN"/>
              <a:t>FORMAT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3EE463-9CC1-8106-F040-71C17222E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2472DB-2FCA-576F-9B6B-23A573B4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47" y="1866244"/>
            <a:ext cx="8282681" cy="390031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8B3546DA-5893-2CD4-8412-DF4B7B0BB786}"/>
              </a:ext>
            </a:extLst>
          </p:cNvPr>
          <p:cNvSpPr/>
          <p:nvPr/>
        </p:nvSpPr>
        <p:spPr>
          <a:xfrm flipV="1">
            <a:off x="839659" y="3386639"/>
            <a:ext cx="739333" cy="48307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14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CE067127-7772-FCEA-3B95-07718A852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8C1A9C-AD94-8B7F-5CE7-05DAA9EB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92" y="1406776"/>
            <a:ext cx="7346197" cy="1226698"/>
          </a:xfrm>
        </p:spPr>
        <p:txBody>
          <a:bodyPr/>
          <a:lstStyle/>
          <a:p>
            <a:pPr algn="ctr"/>
            <a:r>
              <a:rPr lang="en-US"/>
              <a:t>Performance optimization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EA2EE23-C4FE-944F-D75C-9BBF5C9D7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0" y="3744833"/>
            <a:ext cx="11891183" cy="273938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1E658B4-8B8D-0591-3D35-18F937705F83}"/>
              </a:ext>
            </a:extLst>
          </p:cNvPr>
          <p:cNvSpPr txBox="1"/>
          <p:nvPr/>
        </p:nvSpPr>
        <p:spPr>
          <a:xfrm>
            <a:off x="127070" y="2652260"/>
            <a:ext cx="1125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000" b="0" i="0" err="1">
                <a:solidFill>
                  <a:schemeClr val="bg1"/>
                </a:solidFill>
                <a:effectLst/>
                <a:latin typeface="Söhne"/>
              </a:rPr>
              <a:t>Analyzing</a:t>
            </a:r>
            <a:r>
              <a:rPr lang="en-GB" altLang="zh-CN" sz="2000" b="0" i="0">
                <a:solidFill>
                  <a:schemeClr val="bg1"/>
                </a:solidFill>
                <a:effectLst/>
                <a:latin typeface="Söhne"/>
              </a:rPr>
              <a:t> file read times, concurrent processing threads, and overall processing times through log records</a:t>
            </a:r>
            <a:r>
              <a:rPr lang="en-US" altLang="zh-CN" sz="2000">
                <a:solidFill>
                  <a:schemeClr val="bg1"/>
                </a:solidFill>
                <a:latin typeface="Söhne"/>
              </a:rPr>
              <a:t>.</a:t>
            </a:r>
          </a:p>
          <a:p>
            <a:r>
              <a:rPr kumimoji="1" lang="en-GB" altLang="zh-CN" sz="2000">
                <a:solidFill>
                  <a:schemeClr val="bg1"/>
                </a:solidFill>
              </a:rPr>
              <a:t>The time elapsed in processing all files is: </a:t>
            </a:r>
            <a:r>
              <a:rPr kumimoji="1" lang="en-GB" altLang="zh-CN" sz="2000">
                <a:solidFill>
                  <a:schemeClr val="accent6"/>
                </a:solidFill>
              </a:rPr>
              <a:t>2.810221792 seconds.</a:t>
            </a:r>
            <a:endParaRPr kumimoji="1" lang="zh-CN" altLang="en-US" sz="20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02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384A0C13BA5CB549958DDCEBF61777AC" ma:contentTypeVersion="6" ma:contentTypeDescription="Új dokumentum létrehozása." ma:contentTypeScope="" ma:versionID="0c1da24e31c9b447dba70aab989d1918">
  <xsd:schema xmlns:xsd="http://www.w3.org/2001/XMLSchema" xmlns:xs="http://www.w3.org/2001/XMLSchema" xmlns:p="http://schemas.microsoft.com/office/2006/metadata/properties" xmlns:ns2="8c49181c-9bc5-49c8-b566-084ec38a40c2" xmlns:ns3="99906124-5759-491b-9232-2508d5c0b895" targetNamespace="http://schemas.microsoft.com/office/2006/metadata/properties" ma:root="true" ma:fieldsID="2ea5373d7d9a86380cada8225410a670" ns2:_="" ns3:_="">
    <xsd:import namespace="8c49181c-9bc5-49c8-b566-084ec38a40c2"/>
    <xsd:import namespace="99906124-5759-491b-9232-2508d5c0b8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9181c-9bc5-49c8-b566-084ec38a40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06124-5759-491b-9232-2508d5c0b89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167F7F6-0C10-4BD3-A557-11C8B31A5B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9181c-9bc5-49c8-b566-084ec38a40c2"/>
    <ds:schemaRef ds:uri="99906124-5759-491b-9232-2508d5c0b8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412</Words>
  <Application>Microsoft Macintosh PowerPoint</Application>
  <PresentationFormat>宽屏</PresentationFormat>
  <Paragraphs>54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Arial,Sans-Serif</vt:lpstr>
      <vt:lpstr>Daytona Pro Light</vt:lpstr>
      <vt:lpstr>Söhne</vt:lpstr>
      <vt:lpstr>Arial</vt:lpstr>
      <vt:lpstr>Calibri</vt:lpstr>
      <vt:lpstr>Courier New</vt:lpstr>
      <vt:lpstr>Lato</vt:lpstr>
      <vt:lpstr>Office Theme</vt:lpstr>
      <vt:lpstr>Red team  Nurlan Yagublu Siyu Chen Nazrin Ibadli Fei Wang Zebai Tian  </vt:lpstr>
      <vt:lpstr>Sprint review</vt:lpstr>
      <vt:lpstr>Sprint planning</vt:lpstr>
      <vt:lpstr>PowerPoint 演示文稿</vt:lpstr>
      <vt:lpstr>single value extraction</vt:lpstr>
      <vt:lpstr>Multiple value extraction</vt:lpstr>
      <vt:lpstr>Refinement of extraction algorithm</vt:lpstr>
      <vt:lpstr>Refinement of extraction algorithm</vt:lpstr>
      <vt:lpstr>Performance optimization</vt:lpstr>
      <vt:lpstr>CI/CD</vt:lpstr>
      <vt:lpstr>CI/CD</vt:lpstr>
      <vt:lpstr>CI/CD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  Nurlan Yagublu Nazrin Ibadli Fei Wang Siyu Chen Zebai Tian  </dc:title>
  <dc:creator>Nurlan Yagublu</dc:creator>
  <cp:lastModifiedBy>Stella Chen</cp:lastModifiedBy>
  <cp:revision>2</cp:revision>
  <dcterms:created xsi:type="dcterms:W3CDTF">2024-04-21T23:25:28Z</dcterms:created>
  <dcterms:modified xsi:type="dcterms:W3CDTF">2023-11-14T16:46:17Z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0x010100384A0C13BA5CB549958DDCEBF61777AC</vt:lpwstr>
  </property>
</Properties>
</file>